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93"/>
  </p:notesMasterIdLst>
  <p:handoutMasterIdLst>
    <p:handoutMasterId r:id="rId94"/>
  </p:handoutMasterIdLst>
  <p:sldIdLst>
    <p:sldId id="256" r:id="rId2"/>
    <p:sldId id="1139" r:id="rId3"/>
    <p:sldId id="1057" r:id="rId4"/>
    <p:sldId id="758" r:id="rId5"/>
    <p:sldId id="759" r:id="rId6"/>
    <p:sldId id="760" r:id="rId7"/>
    <p:sldId id="1042" r:id="rId8"/>
    <p:sldId id="1041" r:id="rId9"/>
    <p:sldId id="694" r:id="rId10"/>
    <p:sldId id="1064" r:id="rId11"/>
    <p:sldId id="1043" r:id="rId12"/>
    <p:sldId id="1044" r:id="rId13"/>
    <p:sldId id="816" r:id="rId14"/>
    <p:sldId id="1148" r:id="rId15"/>
    <p:sldId id="1045" r:id="rId16"/>
    <p:sldId id="1140" r:id="rId17"/>
    <p:sldId id="1053" r:id="rId18"/>
    <p:sldId id="754" r:id="rId19"/>
    <p:sldId id="700" r:id="rId20"/>
    <p:sldId id="1151" r:id="rId21"/>
    <p:sldId id="1054" r:id="rId22"/>
    <p:sldId id="1065" r:id="rId23"/>
    <p:sldId id="1055" r:id="rId24"/>
    <p:sldId id="1056" r:id="rId25"/>
    <p:sldId id="1124" r:id="rId26"/>
    <p:sldId id="1152" r:id="rId27"/>
    <p:sldId id="1153" r:id="rId28"/>
    <p:sldId id="1154" r:id="rId29"/>
    <p:sldId id="1155" r:id="rId30"/>
    <p:sldId id="1156" r:id="rId31"/>
    <p:sldId id="1157" r:id="rId32"/>
    <p:sldId id="1158" r:id="rId33"/>
    <p:sldId id="1159" r:id="rId34"/>
    <p:sldId id="1125" r:id="rId35"/>
    <p:sldId id="794" r:id="rId36"/>
    <p:sldId id="1070" r:id="rId37"/>
    <p:sldId id="1127" r:id="rId38"/>
    <p:sldId id="1071" r:id="rId39"/>
    <p:sldId id="1126" r:id="rId40"/>
    <p:sldId id="1138" r:id="rId41"/>
    <p:sldId id="1066" r:id="rId42"/>
    <p:sldId id="749" r:id="rId43"/>
    <p:sldId id="1134" r:id="rId44"/>
    <p:sldId id="1108" r:id="rId45"/>
    <p:sldId id="1112" r:id="rId46"/>
    <p:sldId id="1109" r:id="rId47"/>
    <p:sldId id="1110" r:id="rId48"/>
    <p:sldId id="1111" r:id="rId49"/>
    <p:sldId id="1113" r:id="rId50"/>
    <p:sldId id="1160" r:id="rId51"/>
    <p:sldId id="719" r:id="rId52"/>
    <p:sldId id="806" r:id="rId53"/>
    <p:sldId id="807" r:id="rId54"/>
    <p:sldId id="977" r:id="rId55"/>
    <p:sldId id="1149" r:id="rId56"/>
    <p:sldId id="881" r:id="rId57"/>
    <p:sldId id="890" r:id="rId58"/>
    <p:sldId id="1147" r:id="rId59"/>
    <p:sldId id="1135" r:id="rId60"/>
    <p:sldId id="750" r:id="rId61"/>
    <p:sldId id="1007" r:id="rId62"/>
    <p:sldId id="751" r:id="rId63"/>
    <p:sldId id="755" r:id="rId64"/>
    <p:sldId id="721" r:id="rId65"/>
    <p:sldId id="701" r:id="rId66"/>
    <p:sldId id="722" r:id="rId67"/>
    <p:sldId id="797" r:id="rId68"/>
    <p:sldId id="723" r:id="rId69"/>
    <p:sldId id="724" r:id="rId70"/>
    <p:sldId id="1114" r:id="rId71"/>
    <p:sldId id="1136" r:id="rId72"/>
    <p:sldId id="1121" r:id="rId73"/>
    <p:sldId id="1067" r:id="rId74"/>
    <p:sldId id="1119" r:id="rId75"/>
    <p:sldId id="1000" r:id="rId76"/>
    <p:sldId id="1162" r:id="rId77"/>
    <p:sldId id="1163" r:id="rId78"/>
    <p:sldId id="1164" r:id="rId79"/>
    <p:sldId id="995" r:id="rId80"/>
    <p:sldId id="1165" r:id="rId81"/>
    <p:sldId id="1142" r:id="rId82"/>
    <p:sldId id="991" r:id="rId83"/>
    <p:sldId id="992" r:id="rId84"/>
    <p:sldId id="1144" r:id="rId85"/>
    <p:sldId id="1145" r:id="rId86"/>
    <p:sldId id="1059" r:id="rId87"/>
    <p:sldId id="1061" r:id="rId88"/>
    <p:sldId id="1062" r:id="rId89"/>
    <p:sldId id="1069" r:id="rId90"/>
    <p:sldId id="737" r:id="rId91"/>
    <p:sldId id="738" r:id="rId92"/>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BFAFE-146F-1F43-8177-9888BDCC565E}" v="12" dt="2023-09-05T17:04:39.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8571" autoAdjust="0"/>
  </p:normalViewPr>
  <p:slideViewPr>
    <p:cSldViewPr>
      <p:cViewPr varScale="1">
        <p:scale>
          <a:sx n="113" d="100"/>
          <a:sy n="113" d="100"/>
        </p:scale>
        <p:origin x="2176" y="16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3942"/>
    </p:cViewPr>
  </p:sorterViewPr>
  <p:notesViewPr>
    <p:cSldViewPr>
      <p:cViewPr varScale="1">
        <p:scale>
          <a:sx n="38" d="100"/>
          <a:sy n="38" d="100"/>
        </p:scale>
        <p:origin x="-1530"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uwatosin oluwadare" userId="666f35bd2f0c5b0b" providerId="LiveId" clId="{4A975CB0-FAC9-BB42-BDF1-05E04210FEA6}"/>
    <pc:docChg chg="modSld">
      <pc:chgData name="oluwatosin oluwadare" userId="666f35bd2f0c5b0b" providerId="LiveId" clId="{4A975CB0-FAC9-BB42-BDF1-05E04210FEA6}" dt="2022-09-13T01:43:25.538" v="12" actId="20577"/>
      <pc:docMkLst>
        <pc:docMk/>
      </pc:docMkLst>
      <pc:sldChg chg="modSp mod">
        <pc:chgData name="oluwatosin oluwadare" userId="666f35bd2f0c5b0b" providerId="LiveId" clId="{4A975CB0-FAC9-BB42-BDF1-05E04210FEA6}" dt="2022-09-08T19:53:11.274" v="5" actId="20577"/>
        <pc:sldMkLst>
          <pc:docMk/>
          <pc:sldMk cId="0" sldId="256"/>
        </pc:sldMkLst>
        <pc:spChg chg="mod">
          <ac:chgData name="oluwatosin oluwadare" userId="666f35bd2f0c5b0b" providerId="LiveId" clId="{4A975CB0-FAC9-BB42-BDF1-05E04210FEA6}" dt="2022-09-08T19:53:11.274" v="5" actId="20577"/>
          <ac:spMkLst>
            <pc:docMk/>
            <pc:sldMk cId="0" sldId="256"/>
            <ac:spMk id="9" creationId="{85F7D090-CF28-FC44-A66C-14BBC2A20511}"/>
          </ac:spMkLst>
        </pc:spChg>
        <pc:graphicFrameChg chg="mod">
          <ac:chgData name="oluwatosin oluwadare" userId="666f35bd2f0c5b0b" providerId="LiveId" clId="{4A975CB0-FAC9-BB42-BDF1-05E04210FEA6}" dt="2022-09-07T01:38:05.056" v="3" actId="20577"/>
          <ac:graphicFrameMkLst>
            <pc:docMk/>
            <pc:sldMk cId="0" sldId="256"/>
            <ac:graphicFrameMk id="15" creationId="{731DE8C3-9FA0-9849-8282-086F57384936}"/>
          </ac:graphicFrameMkLst>
        </pc:graphicFrameChg>
      </pc:sldChg>
      <pc:sldChg chg="modNotesTx">
        <pc:chgData name="oluwatosin oluwadare" userId="666f35bd2f0c5b0b" providerId="LiveId" clId="{4A975CB0-FAC9-BB42-BDF1-05E04210FEA6}" dt="2022-09-13T01:43:25.538" v="12" actId="20577"/>
        <pc:sldMkLst>
          <pc:docMk/>
          <pc:sldMk cId="0" sldId="1056"/>
        </pc:sldMkLst>
      </pc:sldChg>
    </pc:docChg>
  </pc:docChgLst>
  <pc:docChgLst>
    <pc:chgData name="oluwatosin oluwadare" userId="666f35bd2f0c5b0b" providerId="LiveId" clId="{4BABFAFE-146F-1F43-8177-9888BDCC565E}"/>
    <pc:docChg chg="modSld">
      <pc:chgData name="oluwatosin oluwadare" userId="666f35bd2f0c5b0b" providerId="LiveId" clId="{4BABFAFE-146F-1F43-8177-9888BDCC565E}" dt="2023-09-05T17:04:39.844" v="11" actId="20577"/>
      <pc:docMkLst>
        <pc:docMk/>
      </pc:docMkLst>
      <pc:sldChg chg="modSp">
        <pc:chgData name="oluwatosin oluwadare" userId="666f35bd2f0c5b0b" providerId="LiveId" clId="{4BABFAFE-146F-1F43-8177-9888BDCC565E}" dt="2023-09-05T17:04:39.844" v="11" actId="20577"/>
        <pc:sldMkLst>
          <pc:docMk/>
          <pc:sldMk cId="0" sldId="256"/>
        </pc:sldMkLst>
        <pc:graphicFrameChg chg="mod">
          <ac:chgData name="oluwatosin oluwadare" userId="666f35bd2f0c5b0b" providerId="LiveId" clId="{4BABFAFE-146F-1F43-8177-9888BDCC565E}" dt="2023-09-05T17:04:39.844" v="11" actId="20577"/>
          <ac:graphicFrameMkLst>
            <pc:docMk/>
            <pc:sldMk cId="0" sldId="256"/>
            <ac:graphicFrameMk id="15" creationId="{731DE8C3-9FA0-9849-8282-086F57384936}"/>
          </ac:graphicFrameMkLst>
        </pc:graphicFrameChg>
      </pc:sldChg>
    </pc:docChg>
  </pc:docChgLst>
  <pc:docChgLst>
    <pc:chgData name="oluwatosin oluwadare" userId="666f35bd2f0c5b0b" providerId="LiveId" clId="{6A1C5F74-0C86-1946-B4C9-0C4DD96B1015}"/>
    <pc:docChg chg="undo custSel addSld delSld modSld">
      <pc:chgData name="oluwatosin oluwadare" userId="666f35bd2f0c5b0b" providerId="LiveId" clId="{6A1C5F74-0C86-1946-B4C9-0C4DD96B1015}" dt="2021-09-16T19:13:25.122" v="60" actId="680"/>
      <pc:docMkLst>
        <pc:docMk/>
      </pc:docMkLst>
      <pc:sldChg chg="addSp delSp modSp modNotesTx">
        <pc:chgData name="oluwatosin oluwadare" userId="666f35bd2f0c5b0b" providerId="LiveId" clId="{6A1C5F74-0C86-1946-B4C9-0C4DD96B1015}" dt="2021-09-14T15:39:59.540" v="52" actId="115"/>
        <pc:sldMkLst>
          <pc:docMk/>
          <pc:sldMk cId="0" sldId="807"/>
        </pc:sldMkLst>
        <pc:spChg chg="add del mod">
          <ac:chgData name="oluwatosin oluwadare" userId="666f35bd2f0c5b0b" providerId="LiveId" clId="{6A1C5F74-0C86-1946-B4C9-0C4DD96B1015}" dt="2021-09-14T15:39:40.479" v="33" actId="478"/>
          <ac:spMkLst>
            <pc:docMk/>
            <pc:sldMk cId="0" sldId="807"/>
            <ac:spMk id="8" creationId="{8D2FE312-A07D-6E40-A7C7-4DAE5E737986}"/>
          </ac:spMkLst>
        </pc:spChg>
        <pc:spChg chg="add del">
          <ac:chgData name="oluwatosin oluwadare" userId="666f35bd2f0c5b0b" providerId="LiveId" clId="{6A1C5F74-0C86-1946-B4C9-0C4DD96B1015}" dt="2021-09-14T15:39:34.313" v="31" actId="21"/>
          <ac:spMkLst>
            <pc:docMk/>
            <pc:sldMk cId="0" sldId="807"/>
            <ac:spMk id="102406" creationId="{308D0328-8E64-F147-9F75-E1C12D9098C4}"/>
          </ac:spMkLst>
        </pc:spChg>
      </pc:sldChg>
      <pc:sldChg chg="modSp mod">
        <pc:chgData name="oluwatosin oluwadare" userId="666f35bd2f0c5b0b" providerId="LiveId" clId="{6A1C5F74-0C86-1946-B4C9-0C4DD96B1015}" dt="2021-09-14T15:27:03.628" v="28" actId="20577"/>
        <pc:sldMkLst>
          <pc:docMk/>
          <pc:sldMk cId="0" sldId="1066"/>
        </pc:sldMkLst>
        <pc:spChg chg="mod">
          <ac:chgData name="oluwatosin oluwadare" userId="666f35bd2f0c5b0b" providerId="LiveId" clId="{6A1C5F74-0C86-1946-B4C9-0C4DD96B1015}" dt="2021-09-14T15:27:03.628" v="28" actId="20577"/>
          <ac:spMkLst>
            <pc:docMk/>
            <pc:sldMk cId="0" sldId="1066"/>
            <ac:spMk id="79875" creationId="{AD553619-1571-F545-A13F-66824C0FC843}"/>
          </ac:spMkLst>
        </pc:spChg>
        <pc:spChg chg="mod">
          <ac:chgData name="oluwatosin oluwadare" userId="666f35bd2f0c5b0b" providerId="LiveId" clId="{6A1C5F74-0C86-1946-B4C9-0C4DD96B1015}" dt="2021-09-14T15:27:02.494" v="26" actId="688"/>
          <ac:spMkLst>
            <pc:docMk/>
            <pc:sldMk cId="0" sldId="1066"/>
            <ac:spMk id="79876" creationId="{292E4A17-3C74-C846-985A-B74FE5FAB5C1}"/>
          </ac:spMkLst>
        </pc:spChg>
      </pc:sldChg>
      <pc:sldChg chg="del">
        <pc:chgData name="oluwatosin oluwadare" userId="666f35bd2f0c5b0b" providerId="LiveId" clId="{6A1C5F74-0C86-1946-B4C9-0C4DD96B1015}" dt="2021-09-14T15:26:31.487" v="0" actId="2696"/>
        <pc:sldMkLst>
          <pc:docMk/>
          <pc:sldMk cId="0" sldId="1161"/>
        </pc:sldMkLst>
      </pc:sldChg>
      <pc:sldChg chg="addSp delSp modSp new del">
        <pc:chgData name="oluwatosin oluwadare" userId="666f35bd2f0c5b0b" providerId="LiveId" clId="{6A1C5F74-0C86-1946-B4C9-0C4DD96B1015}" dt="2021-09-16T19:13:25.122" v="60" actId="680"/>
        <pc:sldMkLst>
          <pc:docMk/>
          <pc:sldMk cId="1908347409" sldId="1166"/>
        </pc:sldMkLst>
        <pc:spChg chg="add del mod">
          <ac:chgData name="oluwatosin oluwadare" userId="666f35bd2f0c5b0b" providerId="LiveId" clId="{6A1C5F74-0C86-1946-B4C9-0C4DD96B1015}" dt="2021-09-16T19:12:43.137" v="55"/>
          <ac:spMkLst>
            <pc:docMk/>
            <pc:sldMk cId="1908347409" sldId="1166"/>
            <ac:spMk id="2" creationId="{DA386C5B-7B79-124F-8B88-4E05B5F0940B}"/>
          </ac:spMkLst>
        </pc:spChg>
        <pc:spChg chg="add del mod">
          <ac:chgData name="oluwatosin oluwadare" userId="666f35bd2f0c5b0b" providerId="LiveId" clId="{6A1C5F74-0C86-1946-B4C9-0C4DD96B1015}" dt="2021-09-16T19:13:24.570" v="59" actId="767"/>
          <ac:spMkLst>
            <pc:docMk/>
            <pc:sldMk cId="1908347409" sldId="1166"/>
            <ac:spMk id="3" creationId="{2B17265E-DF93-BD4D-AF1D-41E923D85DF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DEBCA-62AC-4488-9360-ABD8E2B87D3D}" type="doc">
      <dgm:prSet loTypeId="urn:microsoft.com/office/officeart/2018/5/layout/IconCircleLabelList#1" loCatId="icon" qsTypeId="urn:microsoft.com/office/officeart/2005/8/quickstyle/simple1" qsCatId="simple" csTypeId="urn:microsoft.com/office/officeart/2018/5/colors/Iconchunking_neutralicon_colorful1" csCatId="colorful" phldr="1"/>
      <dgm:spPr/>
      <dgm:t>
        <a:bodyPr/>
        <a:lstStyle/>
        <a:p>
          <a:endParaRPr lang="en-US"/>
        </a:p>
      </dgm:t>
    </dgm:pt>
    <dgm:pt modelId="{8A471C62-9000-4832-B753-D15EA8E5F191}">
      <dgm:prSet custT="1"/>
      <dgm:spPr/>
      <dgm:t>
        <a:bodyPr/>
        <a:lstStyle/>
        <a:p>
          <a:pPr>
            <a:lnSpc>
              <a:spcPct val="100000"/>
            </a:lnSpc>
            <a:defRPr cap="all"/>
          </a:pPr>
          <a:r>
            <a:rPr lang="en-US" sz="1800" spc="-150" dirty="0">
              <a:latin typeface="Arial" panose="020B0604020202020204" pitchFamily="34" charset="0"/>
              <a:cs typeface="Arial" panose="020B0604020202020204" pitchFamily="34" charset="0"/>
            </a:rPr>
            <a:t>DR. Oluwatosin Oluwadare, 2024</a:t>
          </a:r>
        </a:p>
      </dgm:t>
    </dgm:pt>
    <dgm:pt modelId="{BB0BEDCC-DC52-4E8C-9913-F76C7DB8BC3F}" type="parTrans" cxnId="{F1E21286-FF3E-44DD-96CF-5FC3690B1DE8}">
      <dgm:prSet/>
      <dgm:spPr/>
      <dgm:t>
        <a:bodyPr/>
        <a:lstStyle/>
        <a:p>
          <a:endParaRPr lang="en-US"/>
        </a:p>
      </dgm:t>
    </dgm:pt>
    <dgm:pt modelId="{CA6CE3DB-CA7C-4650-8720-C031EBE21BB6}" type="sibTrans" cxnId="{F1E21286-FF3E-44DD-96CF-5FC3690B1DE8}">
      <dgm:prSet/>
      <dgm:spPr/>
      <dgm:t>
        <a:bodyPr/>
        <a:lstStyle/>
        <a:p>
          <a:endParaRPr lang="en-US"/>
        </a:p>
      </dgm:t>
    </dgm:pt>
    <dgm:pt modelId="{CC96D999-4E58-4309-9DFB-A22AC6AA7CAB}">
      <dgm:prSet custT="1"/>
      <dgm:spPr/>
      <dgm:t>
        <a:bodyPr/>
        <a:lstStyle/>
        <a:p>
          <a:pPr>
            <a:lnSpc>
              <a:spcPct val="100000"/>
            </a:lnSpc>
            <a:defRPr cap="all"/>
          </a:pPr>
          <a:r>
            <a:rPr lang="en-US" sz="1800" spc="-150" dirty="0">
              <a:latin typeface="Arial" panose="020B0604020202020204" pitchFamily="34" charset="0"/>
              <a:cs typeface="Arial" panose="020B0604020202020204" pitchFamily="34" charset="0"/>
            </a:rPr>
            <a:t>Department of Computer Science , University of Colorado, Colorado springs.</a:t>
          </a:r>
        </a:p>
      </dgm:t>
    </dgm:pt>
    <dgm:pt modelId="{3358317E-4559-4A43-80EF-DAF852135316}" type="parTrans" cxnId="{644D7411-D607-44A8-9A4D-6CE8CF592F35}">
      <dgm:prSet/>
      <dgm:spPr/>
      <dgm:t>
        <a:bodyPr/>
        <a:lstStyle/>
        <a:p>
          <a:endParaRPr lang="en-US"/>
        </a:p>
      </dgm:t>
    </dgm:pt>
    <dgm:pt modelId="{41846E14-A591-4CB9-933B-CEC9E5718E39}" type="sibTrans" cxnId="{644D7411-D607-44A8-9A4D-6CE8CF592F35}">
      <dgm:prSet/>
      <dgm:spPr/>
      <dgm:t>
        <a:bodyPr/>
        <a:lstStyle/>
        <a:p>
          <a:endParaRPr lang="en-US"/>
        </a:p>
      </dgm:t>
    </dgm:pt>
    <dgm:pt modelId="{BB9D3025-E866-451C-942F-9C0BED3917E6}">
      <dgm:prSet custT="1"/>
      <dgm:spPr/>
      <dgm:t>
        <a:bodyPr/>
        <a:lstStyle/>
        <a:p>
          <a:pPr>
            <a:lnSpc>
              <a:spcPct val="100000"/>
            </a:lnSpc>
            <a:defRPr cap="all"/>
          </a:pPr>
          <a:r>
            <a:rPr lang="en-US" sz="1700" spc="-150" dirty="0">
              <a:latin typeface="Arial" panose="020B0604020202020204" pitchFamily="34" charset="0"/>
              <a:cs typeface="Arial" panose="020B0604020202020204" pitchFamily="34" charset="0"/>
            </a:rPr>
            <a:t>CS 4434/5434 and dase 4435 </a:t>
          </a:r>
        </a:p>
        <a:p>
          <a:pPr>
            <a:lnSpc>
              <a:spcPct val="100000"/>
            </a:lnSpc>
            <a:defRPr cap="all"/>
          </a:pPr>
          <a:r>
            <a:rPr lang="en-US" sz="1700" spc="-150" dirty="0">
              <a:latin typeface="Arial" panose="020B0604020202020204" pitchFamily="34" charset="0"/>
              <a:cs typeface="Arial" panose="020B0604020202020204" pitchFamily="34" charset="0"/>
            </a:rPr>
            <a:t>Data Mining, </a:t>
          </a:r>
        </a:p>
        <a:p>
          <a:pPr>
            <a:lnSpc>
              <a:spcPct val="100000"/>
            </a:lnSpc>
            <a:defRPr cap="all"/>
          </a:pPr>
          <a:r>
            <a:rPr lang="en-US" sz="1700" spc="-150" dirty="0">
              <a:latin typeface="Arial" panose="020B0604020202020204" pitchFamily="34" charset="0"/>
              <a:cs typeface="Arial" panose="020B0604020202020204" pitchFamily="34" charset="0"/>
            </a:rPr>
            <a:t>FALL 2024</a:t>
          </a:r>
        </a:p>
        <a:p>
          <a:pPr>
            <a:lnSpc>
              <a:spcPct val="100000"/>
            </a:lnSpc>
            <a:defRPr cap="all"/>
          </a:pPr>
          <a:endParaRPr lang="en-US" sz="1700" spc="-150" dirty="0">
            <a:latin typeface="Arial" panose="020B0604020202020204" pitchFamily="34" charset="0"/>
            <a:cs typeface="Arial" panose="020B0604020202020204" pitchFamily="34" charset="0"/>
          </a:endParaRPr>
        </a:p>
      </dgm:t>
    </dgm:pt>
    <dgm:pt modelId="{890A78A9-066A-47C0-AE42-61404BD5B012}" type="sibTrans" cxnId="{836D14C7-40F6-4AE5-8242-14815773041E}">
      <dgm:prSet/>
      <dgm:spPr/>
      <dgm:t>
        <a:bodyPr/>
        <a:lstStyle/>
        <a:p>
          <a:endParaRPr lang="en-US"/>
        </a:p>
      </dgm:t>
    </dgm:pt>
    <dgm:pt modelId="{980A19DD-8E5B-4A9F-A897-3AFFE3218E52}" type="parTrans" cxnId="{836D14C7-40F6-4AE5-8242-14815773041E}">
      <dgm:prSet/>
      <dgm:spPr/>
      <dgm:t>
        <a:bodyPr/>
        <a:lstStyle/>
        <a:p>
          <a:endParaRPr lang="en-US"/>
        </a:p>
      </dgm:t>
    </dgm:pt>
    <dgm:pt modelId="{72339900-88AC-4E19-AACF-B2858AE535C5}" type="pres">
      <dgm:prSet presAssocID="{E39DEBCA-62AC-4488-9360-ABD8E2B87D3D}" presName="root" presStyleCnt="0">
        <dgm:presLayoutVars>
          <dgm:dir/>
          <dgm:resizeHandles val="exact"/>
        </dgm:presLayoutVars>
      </dgm:prSet>
      <dgm:spPr/>
    </dgm:pt>
    <dgm:pt modelId="{97A1FE48-D98D-45B3-9450-ECFD96956776}" type="pres">
      <dgm:prSet presAssocID="{CC96D999-4E58-4309-9DFB-A22AC6AA7CAB}" presName="compNode" presStyleCnt="0"/>
      <dgm:spPr/>
    </dgm:pt>
    <dgm:pt modelId="{2F750363-0F17-47B3-9504-A4C5DFA30F49}" type="pres">
      <dgm:prSet presAssocID="{CC96D999-4E58-4309-9DFB-A22AC6AA7CAB}" presName="iconBgRect" presStyleLbl="bgShp" presStyleIdx="0" presStyleCnt="3" custScaleX="130634" custScaleY="127461"/>
      <dgm:spPr/>
    </dgm:pt>
    <dgm:pt modelId="{BF49EA39-AF6E-4969-BF28-3612811F2D5C}" type="pres">
      <dgm:prSet presAssocID="{CC96D999-4E58-4309-9DFB-A22AC6AA7CAB}" presName="iconRect" presStyleLbl="node1" presStyleIdx="0" presStyleCnt="3" custScaleX="159371" custScaleY="159512" custLinFactNeighborX="-455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Processor"/>
        </a:ext>
      </dgm:extLst>
    </dgm:pt>
    <dgm:pt modelId="{4CEC601E-2D75-4F46-92B3-5D337C37FF23}" type="pres">
      <dgm:prSet presAssocID="{CC96D999-4E58-4309-9DFB-A22AC6AA7CAB}" presName="spaceRect" presStyleCnt="0"/>
      <dgm:spPr/>
    </dgm:pt>
    <dgm:pt modelId="{82BE3921-C2E2-4E85-94B2-92AE682D2401}" type="pres">
      <dgm:prSet presAssocID="{CC96D999-4E58-4309-9DFB-A22AC6AA7CAB}" presName="textRect" presStyleLbl="revTx" presStyleIdx="0" presStyleCnt="3" custScaleX="162429">
        <dgm:presLayoutVars>
          <dgm:chMax val="1"/>
          <dgm:chPref val="1"/>
        </dgm:presLayoutVars>
      </dgm:prSet>
      <dgm:spPr/>
    </dgm:pt>
    <dgm:pt modelId="{76C938CC-835B-4C70-8877-161BC8EFA46C}" type="pres">
      <dgm:prSet presAssocID="{41846E14-A591-4CB9-933B-CEC9E5718E39}" presName="sibTrans" presStyleCnt="0"/>
      <dgm:spPr/>
    </dgm:pt>
    <dgm:pt modelId="{C70EB42F-EDB8-477B-8619-4AC5DFFAA7A1}" type="pres">
      <dgm:prSet presAssocID="{BB9D3025-E866-451C-942F-9C0BED3917E6}" presName="compNode" presStyleCnt="0"/>
      <dgm:spPr/>
    </dgm:pt>
    <dgm:pt modelId="{5B5CFCD8-B10E-4D4A-9442-1A33636D862B}" type="pres">
      <dgm:prSet presAssocID="{BB9D3025-E866-451C-942F-9C0BED3917E6}" presName="iconBgRect" presStyleLbl="bgShp" presStyleIdx="1" presStyleCnt="3" custScaleX="127559" custScaleY="127461" custLinFactNeighborX="-23640"/>
      <dgm:spPr>
        <a:solidFill>
          <a:schemeClr val="accent1"/>
        </a:solidFill>
      </dgm:spPr>
    </dgm:pt>
    <dgm:pt modelId="{32A49BA8-468B-4222-A72F-98624B81F5F5}" type="pres">
      <dgm:prSet presAssocID="{BB9D3025-E866-451C-942F-9C0BED3917E6}" presName="iconRect" presStyleLbl="node1" presStyleIdx="1" presStyleCnt="3" custScaleX="132228" custScaleY="128839" custLinFactNeighborX="-46964" custLinFactNeighborY="195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Lightbulb"/>
        </a:ext>
      </dgm:extLst>
    </dgm:pt>
    <dgm:pt modelId="{6BC11BF0-CD4D-4DA9-89E7-56A272DFC79D}" type="pres">
      <dgm:prSet presAssocID="{BB9D3025-E866-451C-942F-9C0BED3917E6}" presName="spaceRect" presStyleCnt="0"/>
      <dgm:spPr/>
    </dgm:pt>
    <dgm:pt modelId="{148FCF9C-CD5A-4F6B-A543-35BB304352E1}" type="pres">
      <dgm:prSet presAssocID="{BB9D3025-E866-451C-942F-9C0BED3917E6}" presName="textRect" presStyleLbl="revTx" presStyleIdx="1" presStyleCnt="3" custScaleX="171322" custLinFactNeighborX="-6255">
        <dgm:presLayoutVars>
          <dgm:chMax val="1"/>
          <dgm:chPref val="1"/>
        </dgm:presLayoutVars>
      </dgm:prSet>
      <dgm:spPr/>
    </dgm:pt>
    <dgm:pt modelId="{774FACA1-E8BD-4E41-BB0C-61AA7FC5F776}" type="pres">
      <dgm:prSet presAssocID="{890A78A9-066A-47C0-AE42-61404BD5B012}" presName="sibTrans" presStyleCnt="0"/>
      <dgm:spPr/>
    </dgm:pt>
    <dgm:pt modelId="{F03911BD-1B1B-4371-8529-E1EFED4CF139}" type="pres">
      <dgm:prSet presAssocID="{8A471C62-9000-4832-B753-D15EA8E5F191}" presName="compNode" presStyleCnt="0"/>
      <dgm:spPr/>
    </dgm:pt>
    <dgm:pt modelId="{C675881D-D6D8-49D2-9712-FD7969EEF5A5}" type="pres">
      <dgm:prSet presAssocID="{8A471C62-9000-4832-B753-D15EA8E5F191}" presName="iconBgRect" presStyleLbl="bgShp" presStyleIdx="2" presStyleCnt="3" custScaleX="135031" custScaleY="127461" custLinFactNeighborX="-16793"/>
      <dgm:spPr/>
    </dgm:pt>
    <dgm:pt modelId="{971E59DA-80D5-4FF7-8DE8-6485DCD8D23C}" type="pres">
      <dgm:prSet presAssocID="{8A471C62-9000-4832-B753-D15EA8E5F191}" presName="iconRect" presStyleLbl="node1" presStyleIdx="2" presStyleCnt="3" custScaleX="151709" custScaleY="140159" custLinFactNeighborX="-29269"/>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keleton"/>
        </a:ext>
      </dgm:extLst>
    </dgm:pt>
    <dgm:pt modelId="{DF828104-B6DB-4FF4-8ECE-B534AEB9896F}" type="pres">
      <dgm:prSet presAssocID="{8A471C62-9000-4832-B753-D15EA8E5F191}" presName="spaceRect" presStyleCnt="0"/>
      <dgm:spPr/>
    </dgm:pt>
    <dgm:pt modelId="{D65411C7-4BE4-4D61-B9E0-6EFFB65526C9}" type="pres">
      <dgm:prSet presAssocID="{8A471C62-9000-4832-B753-D15EA8E5F191}" presName="textRect" presStyleLbl="revTx" presStyleIdx="2" presStyleCnt="3" custScaleX="124328" custLinFactNeighborX="-2110" custLinFactNeighborY="4803">
        <dgm:presLayoutVars>
          <dgm:chMax val="1"/>
          <dgm:chPref val="1"/>
        </dgm:presLayoutVars>
      </dgm:prSet>
      <dgm:spPr/>
    </dgm:pt>
  </dgm:ptLst>
  <dgm:cxnLst>
    <dgm:cxn modelId="{37706A01-9084-1449-86C0-357A2C48A687}" type="presOf" srcId="{BB9D3025-E866-451C-942F-9C0BED3917E6}" destId="{148FCF9C-CD5A-4F6B-A543-35BB304352E1}" srcOrd="0" destOrd="0" presId="urn:microsoft.com/office/officeart/2018/5/layout/IconCircleLabelList#1"/>
    <dgm:cxn modelId="{644D7411-D607-44A8-9A4D-6CE8CF592F35}" srcId="{E39DEBCA-62AC-4488-9360-ABD8E2B87D3D}" destId="{CC96D999-4E58-4309-9DFB-A22AC6AA7CAB}" srcOrd="0" destOrd="0" parTransId="{3358317E-4559-4A43-80EF-DAF852135316}" sibTransId="{41846E14-A591-4CB9-933B-CEC9E5718E39}"/>
    <dgm:cxn modelId="{ADF27D3B-48E3-2D4E-B797-3E255BC9F5AF}" type="presOf" srcId="{CC96D999-4E58-4309-9DFB-A22AC6AA7CAB}" destId="{82BE3921-C2E2-4E85-94B2-92AE682D2401}" srcOrd="0" destOrd="0" presId="urn:microsoft.com/office/officeart/2018/5/layout/IconCircleLabelList#1"/>
    <dgm:cxn modelId="{44BE5D73-62A2-46B1-BFF0-E4DC8F94C07B}" type="presOf" srcId="{E39DEBCA-62AC-4488-9360-ABD8E2B87D3D}" destId="{72339900-88AC-4E19-AACF-B2858AE535C5}" srcOrd="0" destOrd="0" presId="urn:microsoft.com/office/officeart/2018/5/layout/IconCircleLabelList#1"/>
    <dgm:cxn modelId="{F1E21286-FF3E-44DD-96CF-5FC3690B1DE8}" srcId="{E39DEBCA-62AC-4488-9360-ABD8E2B87D3D}" destId="{8A471C62-9000-4832-B753-D15EA8E5F191}" srcOrd="2" destOrd="0" parTransId="{BB0BEDCC-DC52-4E8C-9913-F76C7DB8BC3F}" sibTransId="{CA6CE3DB-CA7C-4650-8720-C031EBE21BB6}"/>
    <dgm:cxn modelId="{7DB1D699-393A-A145-9A13-F4EB98CDF6FE}" type="presOf" srcId="{8A471C62-9000-4832-B753-D15EA8E5F191}" destId="{D65411C7-4BE4-4D61-B9E0-6EFFB65526C9}" srcOrd="0" destOrd="0" presId="urn:microsoft.com/office/officeart/2018/5/layout/IconCircleLabelList#1"/>
    <dgm:cxn modelId="{836D14C7-40F6-4AE5-8242-14815773041E}" srcId="{E39DEBCA-62AC-4488-9360-ABD8E2B87D3D}" destId="{BB9D3025-E866-451C-942F-9C0BED3917E6}" srcOrd="1" destOrd="0" parTransId="{980A19DD-8E5B-4A9F-A897-3AFFE3218E52}" sibTransId="{890A78A9-066A-47C0-AE42-61404BD5B012}"/>
    <dgm:cxn modelId="{73B14A8C-5C2F-8148-874C-96FEE23D2F9F}" type="presParOf" srcId="{72339900-88AC-4E19-AACF-B2858AE535C5}" destId="{97A1FE48-D98D-45B3-9450-ECFD96956776}" srcOrd="0" destOrd="0" presId="urn:microsoft.com/office/officeart/2018/5/layout/IconCircleLabelList#1"/>
    <dgm:cxn modelId="{B7565049-6FD6-1640-871F-3C56AB407040}" type="presParOf" srcId="{97A1FE48-D98D-45B3-9450-ECFD96956776}" destId="{2F750363-0F17-47B3-9504-A4C5DFA30F49}" srcOrd="0" destOrd="0" presId="urn:microsoft.com/office/officeart/2018/5/layout/IconCircleLabelList#1"/>
    <dgm:cxn modelId="{97A8C31E-470E-3644-B17D-11696F97EFD0}" type="presParOf" srcId="{97A1FE48-D98D-45B3-9450-ECFD96956776}" destId="{BF49EA39-AF6E-4969-BF28-3612811F2D5C}" srcOrd="1" destOrd="0" presId="urn:microsoft.com/office/officeart/2018/5/layout/IconCircleLabelList#1"/>
    <dgm:cxn modelId="{4012ABBD-32DA-CB46-8BCC-8BD1CF100B30}" type="presParOf" srcId="{97A1FE48-D98D-45B3-9450-ECFD96956776}" destId="{4CEC601E-2D75-4F46-92B3-5D337C37FF23}" srcOrd="2" destOrd="0" presId="urn:microsoft.com/office/officeart/2018/5/layout/IconCircleLabelList#1"/>
    <dgm:cxn modelId="{0995A0F6-9F88-7C40-8A43-57F0007873CA}" type="presParOf" srcId="{97A1FE48-D98D-45B3-9450-ECFD96956776}" destId="{82BE3921-C2E2-4E85-94B2-92AE682D2401}" srcOrd="3" destOrd="0" presId="urn:microsoft.com/office/officeart/2018/5/layout/IconCircleLabelList#1"/>
    <dgm:cxn modelId="{34AE366A-6859-BF46-9BA0-372778248BE8}" type="presParOf" srcId="{72339900-88AC-4E19-AACF-B2858AE535C5}" destId="{76C938CC-835B-4C70-8877-161BC8EFA46C}" srcOrd="1" destOrd="0" presId="urn:microsoft.com/office/officeart/2018/5/layout/IconCircleLabelList#1"/>
    <dgm:cxn modelId="{55AB2870-658E-4942-B736-A08A926E2FEA}" type="presParOf" srcId="{72339900-88AC-4E19-AACF-B2858AE535C5}" destId="{C70EB42F-EDB8-477B-8619-4AC5DFFAA7A1}" srcOrd="2" destOrd="0" presId="urn:microsoft.com/office/officeart/2018/5/layout/IconCircleLabelList#1"/>
    <dgm:cxn modelId="{F4145D91-8631-8642-B092-8C88707B2032}" type="presParOf" srcId="{C70EB42F-EDB8-477B-8619-4AC5DFFAA7A1}" destId="{5B5CFCD8-B10E-4D4A-9442-1A33636D862B}" srcOrd="0" destOrd="0" presId="urn:microsoft.com/office/officeart/2018/5/layout/IconCircleLabelList#1"/>
    <dgm:cxn modelId="{13AA3B8A-55CB-954B-9FD4-27321EAD00F0}" type="presParOf" srcId="{C70EB42F-EDB8-477B-8619-4AC5DFFAA7A1}" destId="{32A49BA8-468B-4222-A72F-98624B81F5F5}" srcOrd="1" destOrd="0" presId="urn:microsoft.com/office/officeart/2018/5/layout/IconCircleLabelList#1"/>
    <dgm:cxn modelId="{928645C6-4A7F-A541-B44B-E857F0BCF460}" type="presParOf" srcId="{C70EB42F-EDB8-477B-8619-4AC5DFFAA7A1}" destId="{6BC11BF0-CD4D-4DA9-89E7-56A272DFC79D}" srcOrd="2" destOrd="0" presId="urn:microsoft.com/office/officeart/2018/5/layout/IconCircleLabelList#1"/>
    <dgm:cxn modelId="{19F7CE77-CF36-6A43-AA2A-76325B17B802}" type="presParOf" srcId="{C70EB42F-EDB8-477B-8619-4AC5DFFAA7A1}" destId="{148FCF9C-CD5A-4F6B-A543-35BB304352E1}" srcOrd="3" destOrd="0" presId="urn:microsoft.com/office/officeart/2018/5/layout/IconCircleLabelList#1"/>
    <dgm:cxn modelId="{8A979D7C-F812-1742-9969-D46A3F079C53}" type="presParOf" srcId="{72339900-88AC-4E19-AACF-B2858AE535C5}" destId="{774FACA1-E8BD-4E41-BB0C-61AA7FC5F776}" srcOrd="3" destOrd="0" presId="urn:microsoft.com/office/officeart/2018/5/layout/IconCircleLabelList#1"/>
    <dgm:cxn modelId="{916AC32D-91CC-484E-BA43-7DFC54417EF5}" type="presParOf" srcId="{72339900-88AC-4E19-AACF-B2858AE535C5}" destId="{F03911BD-1B1B-4371-8529-E1EFED4CF139}" srcOrd="4" destOrd="0" presId="urn:microsoft.com/office/officeart/2018/5/layout/IconCircleLabelList#1"/>
    <dgm:cxn modelId="{103D80B2-B8F2-3B42-9B1B-284A396C834D}" type="presParOf" srcId="{F03911BD-1B1B-4371-8529-E1EFED4CF139}" destId="{C675881D-D6D8-49D2-9712-FD7969EEF5A5}" srcOrd="0" destOrd="0" presId="urn:microsoft.com/office/officeart/2018/5/layout/IconCircleLabelList#1"/>
    <dgm:cxn modelId="{33662DBE-EEB9-CF41-A46E-D80389C15066}" type="presParOf" srcId="{F03911BD-1B1B-4371-8529-E1EFED4CF139}" destId="{971E59DA-80D5-4FF7-8DE8-6485DCD8D23C}" srcOrd="1" destOrd="0" presId="urn:microsoft.com/office/officeart/2018/5/layout/IconCircleLabelList#1"/>
    <dgm:cxn modelId="{067D022E-22DC-2245-89D0-938311A5B016}" type="presParOf" srcId="{F03911BD-1B1B-4371-8529-E1EFED4CF139}" destId="{DF828104-B6DB-4FF4-8ECE-B534AEB9896F}" srcOrd="2" destOrd="0" presId="urn:microsoft.com/office/officeart/2018/5/layout/IconCircleLabelList#1"/>
    <dgm:cxn modelId="{27EAD635-A330-3C41-9313-22D9F64C9BD7}" type="presParOf" srcId="{F03911BD-1B1B-4371-8529-E1EFED4CF139}" destId="{D65411C7-4BE4-4D61-B9E0-6EFFB65526C9}" srcOrd="3" destOrd="0" presId="urn:microsoft.com/office/officeart/2018/5/layout/IconCircleLabel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50363-0F17-47B3-9504-A4C5DFA30F49}">
      <dsp:nvSpPr>
        <dsp:cNvPr id="0" name=""/>
        <dsp:cNvSpPr/>
      </dsp:nvSpPr>
      <dsp:spPr>
        <a:xfrm>
          <a:off x="735353" y="611911"/>
          <a:ext cx="1416151" cy="13817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9EA39-AF6E-4969-BF28-3612811F2D5C}">
      <dsp:nvSpPr>
        <dsp:cNvPr id="0" name=""/>
        <dsp:cNvSpPr/>
      </dsp:nvSpPr>
      <dsp:spPr>
        <a:xfrm>
          <a:off x="919470" y="806704"/>
          <a:ext cx="991290" cy="9921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BE3921-C2E2-4E85-94B2-92AE682D2401}">
      <dsp:nvSpPr>
        <dsp:cNvPr id="0" name=""/>
        <dsp:cNvSpPr/>
      </dsp:nvSpPr>
      <dsp:spPr>
        <a:xfrm>
          <a:off x="127" y="2182477"/>
          <a:ext cx="2886604" cy="81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spc="-150" dirty="0">
              <a:latin typeface="Arial" panose="020B0604020202020204" pitchFamily="34" charset="0"/>
              <a:cs typeface="Arial" panose="020B0604020202020204" pitchFamily="34" charset="0"/>
            </a:rPr>
            <a:t>Department of Computer Science , University of Colorado, Colorado springs.</a:t>
          </a:r>
        </a:p>
      </dsp:txBody>
      <dsp:txXfrm>
        <a:off x="127" y="2182477"/>
        <a:ext cx="2886604" cy="818703"/>
      </dsp:txXfrm>
    </dsp:sp>
    <dsp:sp modelId="{5B5CFCD8-B10E-4D4A-9442-1A33636D862B}">
      <dsp:nvSpPr>
        <dsp:cNvPr id="0" name=""/>
        <dsp:cNvSpPr/>
      </dsp:nvSpPr>
      <dsp:spPr>
        <a:xfrm>
          <a:off x="3772375" y="611911"/>
          <a:ext cx="1382816" cy="1381754"/>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32A49BA8-468B-4222-A72F-98624B81F5F5}">
      <dsp:nvSpPr>
        <dsp:cNvPr id="0" name=""/>
        <dsp:cNvSpPr/>
      </dsp:nvSpPr>
      <dsp:spPr>
        <a:xfrm>
          <a:off x="4016708" y="914239"/>
          <a:ext cx="822460" cy="80138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8FCF9C-CD5A-4F6B-A543-35BB304352E1}">
      <dsp:nvSpPr>
        <dsp:cNvPr id="0" name=""/>
        <dsp:cNvSpPr/>
      </dsp:nvSpPr>
      <dsp:spPr>
        <a:xfrm>
          <a:off x="3086571" y="2182477"/>
          <a:ext cx="3044646" cy="81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spc="-150" dirty="0">
              <a:latin typeface="Arial" panose="020B0604020202020204" pitchFamily="34" charset="0"/>
              <a:cs typeface="Arial" panose="020B0604020202020204" pitchFamily="34" charset="0"/>
            </a:rPr>
            <a:t>CS 4434/5434 and dase 4435 </a:t>
          </a:r>
        </a:p>
        <a:p>
          <a:pPr marL="0" lvl="0" indent="0" algn="ctr" defTabSz="755650">
            <a:lnSpc>
              <a:spcPct val="100000"/>
            </a:lnSpc>
            <a:spcBef>
              <a:spcPct val="0"/>
            </a:spcBef>
            <a:spcAft>
              <a:spcPct val="35000"/>
            </a:spcAft>
            <a:buNone/>
            <a:defRPr cap="all"/>
          </a:pPr>
          <a:r>
            <a:rPr lang="en-US" sz="1700" kern="1200" spc="-150" dirty="0">
              <a:latin typeface="Arial" panose="020B0604020202020204" pitchFamily="34" charset="0"/>
              <a:cs typeface="Arial" panose="020B0604020202020204" pitchFamily="34" charset="0"/>
            </a:rPr>
            <a:t>Data Mining, </a:t>
          </a:r>
        </a:p>
        <a:p>
          <a:pPr marL="0" lvl="0" indent="0" algn="ctr" defTabSz="755650">
            <a:lnSpc>
              <a:spcPct val="100000"/>
            </a:lnSpc>
            <a:spcBef>
              <a:spcPct val="0"/>
            </a:spcBef>
            <a:spcAft>
              <a:spcPct val="35000"/>
            </a:spcAft>
            <a:buNone/>
            <a:defRPr cap="all"/>
          </a:pPr>
          <a:r>
            <a:rPr lang="en-US" sz="1700" kern="1200" spc="-150" dirty="0">
              <a:latin typeface="Arial" panose="020B0604020202020204" pitchFamily="34" charset="0"/>
              <a:cs typeface="Arial" panose="020B0604020202020204" pitchFamily="34" charset="0"/>
            </a:rPr>
            <a:t>FALL 2024</a:t>
          </a:r>
        </a:p>
        <a:p>
          <a:pPr marL="0" lvl="0" indent="0" algn="ctr" defTabSz="755650">
            <a:lnSpc>
              <a:spcPct val="100000"/>
            </a:lnSpc>
            <a:spcBef>
              <a:spcPct val="0"/>
            </a:spcBef>
            <a:spcAft>
              <a:spcPct val="35000"/>
            </a:spcAft>
            <a:buNone/>
            <a:defRPr cap="all"/>
          </a:pPr>
          <a:endParaRPr lang="en-US" sz="1700" kern="1200" spc="-150" dirty="0">
            <a:latin typeface="Arial" panose="020B0604020202020204" pitchFamily="34" charset="0"/>
            <a:cs typeface="Arial" panose="020B0604020202020204" pitchFamily="34" charset="0"/>
          </a:endParaRPr>
        </a:p>
      </dsp:txBody>
      <dsp:txXfrm>
        <a:off x="3086571" y="2182477"/>
        <a:ext cx="3044646" cy="818703"/>
      </dsp:txXfrm>
    </dsp:sp>
    <dsp:sp modelId="{C675881D-D6D8-49D2-9712-FD7969EEF5A5}">
      <dsp:nvSpPr>
        <dsp:cNvPr id="0" name=""/>
        <dsp:cNvSpPr/>
      </dsp:nvSpPr>
      <dsp:spPr>
        <a:xfrm>
          <a:off x="6744171" y="611911"/>
          <a:ext cx="1463817" cy="13817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E59DA-80D5-4FF7-8DE8-6485DCD8D23C}">
      <dsp:nvSpPr>
        <dsp:cNvPr id="0" name=""/>
        <dsp:cNvSpPr/>
      </dsp:nvSpPr>
      <dsp:spPr>
        <a:xfrm>
          <a:off x="7004256" y="866892"/>
          <a:ext cx="943632" cy="87179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5411C7-4BE4-4D61-B9E0-6EFFB65526C9}">
      <dsp:nvSpPr>
        <dsp:cNvPr id="0" name=""/>
        <dsp:cNvSpPr/>
      </dsp:nvSpPr>
      <dsp:spPr>
        <a:xfrm>
          <a:off x="6515881" y="2221799"/>
          <a:ext cx="2209493" cy="81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spc="-150" dirty="0">
              <a:latin typeface="Arial" panose="020B0604020202020204" pitchFamily="34" charset="0"/>
              <a:cs typeface="Arial" panose="020B0604020202020204" pitchFamily="34" charset="0"/>
            </a:rPr>
            <a:t>DR. Oluwatosin Oluwadare, 2024</a:t>
          </a:r>
        </a:p>
      </dsp:txBody>
      <dsp:txXfrm>
        <a:off x="6515881" y="2221799"/>
        <a:ext cx="2209493" cy="81870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1">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630A6D69-BCCB-EB47-A8B9-CA5497F363AC}"/>
              </a:ext>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23907" name="Rectangle 3">
            <a:extLst>
              <a:ext uri="{FF2B5EF4-FFF2-40B4-BE49-F238E27FC236}">
                <a16:creationId xmlns:a16="http://schemas.microsoft.com/office/drawing/2014/main" id="{34FED0B1-550B-0F4C-A8AB-467A30662CE4}"/>
              </a:ext>
            </a:extLst>
          </p:cNvPr>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eaLnBrk="0" hangingPunct="0">
              <a:defRPr sz="1200">
                <a:latin typeface="Times New Roman" pitchFamily="18" charset="0"/>
              </a:defRPr>
            </a:lvl1pPr>
          </a:lstStyle>
          <a:p>
            <a:pPr>
              <a:defRPr/>
            </a:pPr>
            <a:fld id="{06726F5C-5CA4-C14A-B4B8-65E589CA2765}" type="datetime1">
              <a:rPr lang="en-US"/>
              <a:pPr>
                <a:defRPr/>
              </a:pPr>
              <a:t>9/2/24</a:t>
            </a:fld>
            <a:endParaRPr lang="en-US"/>
          </a:p>
        </p:txBody>
      </p:sp>
      <p:sp>
        <p:nvSpPr>
          <p:cNvPr id="123908" name="Rectangle 4">
            <a:extLst>
              <a:ext uri="{FF2B5EF4-FFF2-40B4-BE49-F238E27FC236}">
                <a16:creationId xmlns:a16="http://schemas.microsoft.com/office/drawing/2014/main" id="{88358650-E9B3-9641-9517-989699CC3D7D}"/>
              </a:ext>
            </a:extLst>
          </p:cNvPr>
          <p:cNvSpPr>
            <a:spLocks noGrp="1" noChangeArrowheads="1"/>
          </p:cNvSpPr>
          <p:nvPr>
            <p:ph type="ftr" sz="quarter" idx="2"/>
          </p:nvPr>
        </p:nvSpPr>
        <p:spPr bwMode="auto">
          <a:xfrm>
            <a:off x="0"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23909" name="Rectangle 5">
            <a:extLst>
              <a:ext uri="{FF2B5EF4-FFF2-40B4-BE49-F238E27FC236}">
                <a16:creationId xmlns:a16="http://schemas.microsoft.com/office/drawing/2014/main" id="{3EFCC6F1-5559-C04C-9513-08A205203FFB}"/>
              </a:ext>
            </a:extLst>
          </p:cNvPr>
          <p:cNvSpPr>
            <a:spLocks noGrp="1" noChangeArrowheads="1"/>
          </p:cNvSpPr>
          <p:nvPr>
            <p:ph type="sldNum" sz="quarter" idx="3"/>
          </p:nvPr>
        </p:nvSpPr>
        <p:spPr bwMode="auto">
          <a:xfrm>
            <a:off x="3971925"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atin typeface="Times New Roman" panose="02020603050405020304" pitchFamily="18" charset="0"/>
              </a:defRPr>
            </a:lvl1pPr>
          </a:lstStyle>
          <a:p>
            <a:fld id="{B372C414-DC53-4641-B05C-59CB1870126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A7CB1F2-8979-4349-A5B4-4D2972179C8E}"/>
              </a:ext>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3315" name="Rectangle 3">
            <a:extLst>
              <a:ext uri="{FF2B5EF4-FFF2-40B4-BE49-F238E27FC236}">
                <a16:creationId xmlns:a16="http://schemas.microsoft.com/office/drawing/2014/main" id="{2FB77D67-4F76-8445-8FAC-0E12139F08EF}"/>
              </a:ext>
            </a:extLst>
          </p:cNvPr>
          <p:cNvSpPr>
            <a:spLocks noGrp="1" noChangeArrowheads="1"/>
          </p:cNvSpPr>
          <p:nvPr>
            <p:ph type="dt" idx="1"/>
          </p:nvPr>
        </p:nvSpPr>
        <p:spPr bwMode="auto">
          <a:xfrm>
            <a:off x="3971925"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eaLnBrk="0" hangingPunct="0">
              <a:defRPr sz="1200">
                <a:latin typeface="Times New Roman" pitchFamily="18" charset="0"/>
              </a:defRPr>
            </a:lvl1pPr>
          </a:lstStyle>
          <a:p>
            <a:pPr>
              <a:defRPr/>
            </a:pPr>
            <a:fld id="{829D2717-46F0-6846-A442-EB088250EF04}" type="datetime1">
              <a:rPr lang="en-US"/>
              <a:pPr>
                <a:defRPr/>
              </a:pPr>
              <a:t>9/2/24</a:t>
            </a:fld>
            <a:endParaRPr lang="en-US"/>
          </a:p>
        </p:txBody>
      </p:sp>
      <p:sp>
        <p:nvSpPr>
          <p:cNvPr id="14340" name="Rectangle 4">
            <a:extLst>
              <a:ext uri="{FF2B5EF4-FFF2-40B4-BE49-F238E27FC236}">
                <a16:creationId xmlns:a16="http://schemas.microsoft.com/office/drawing/2014/main" id="{B19BA9F0-A03C-A042-8468-887C1E6178F8}"/>
              </a:ext>
            </a:extLst>
          </p:cNvPr>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EF55DF29-0298-0449-BAC4-E9C15722FEA2}"/>
              </a:ext>
            </a:extLst>
          </p:cNvPr>
          <p:cNvSpPr>
            <a:spLocks noGrp="1" noChangeArrowheads="1"/>
          </p:cNvSpPr>
          <p:nvPr>
            <p:ph type="body" sz="quarter" idx="3"/>
          </p:nvPr>
        </p:nvSpPr>
        <p:spPr bwMode="auto">
          <a:xfrm>
            <a:off x="935038" y="4387850"/>
            <a:ext cx="5140325" cy="4156075"/>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1A879407-7B2A-844F-9C56-2B7561D0C6EF}"/>
              </a:ext>
            </a:extLst>
          </p:cNvPr>
          <p:cNvSpPr>
            <a:spLocks noGrp="1" noChangeArrowheads="1"/>
          </p:cNvSpPr>
          <p:nvPr>
            <p:ph type="ftr" sz="quarter" idx="4"/>
          </p:nvPr>
        </p:nvSpPr>
        <p:spPr bwMode="auto">
          <a:xfrm>
            <a:off x="0"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3319" name="Rectangle 7">
            <a:extLst>
              <a:ext uri="{FF2B5EF4-FFF2-40B4-BE49-F238E27FC236}">
                <a16:creationId xmlns:a16="http://schemas.microsoft.com/office/drawing/2014/main" id="{B951F3DA-0A6A-1949-8F3B-C3347ED37D57}"/>
              </a:ext>
            </a:extLst>
          </p:cNvPr>
          <p:cNvSpPr>
            <a:spLocks noGrp="1" noChangeArrowheads="1"/>
          </p:cNvSpPr>
          <p:nvPr>
            <p:ph type="sldNum" sz="quarter" idx="5"/>
          </p:nvPr>
        </p:nvSpPr>
        <p:spPr bwMode="auto">
          <a:xfrm>
            <a:off x="3971925"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atin typeface="Times New Roman" panose="02020603050405020304" pitchFamily="18" charset="0"/>
              </a:defRPr>
            </a:lvl1pPr>
          </a:lstStyle>
          <a:p>
            <a:fld id="{77A11112-4EE6-634C-8827-8779C23DDC4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8UX82qVJzYI"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7D06ADE-F172-F443-9779-24FE7D5BC69E}"/>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12D873AF-1F5E-6E41-9C9B-03BFA1CBF38D}" type="slidenum">
              <a:rPr lang="en-US" altLang="en-US"/>
              <a:pPr algn="r">
                <a:spcBef>
                  <a:spcPct val="0"/>
                </a:spcBef>
              </a:pPr>
              <a:t>2</a:t>
            </a:fld>
            <a:endParaRPr lang="en-US" altLang="en-US"/>
          </a:p>
        </p:txBody>
      </p:sp>
      <p:sp>
        <p:nvSpPr>
          <p:cNvPr id="18434" name="Rectangle 2">
            <a:extLst>
              <a:ext uri="{FF2B5EF4-FFF2-40B4-BE49-F238E27FC236}">
                <a16:creationId xmlns:a16="http://schemas.microsoft.com/office/drawing/2014/main" id="{EEFD851E-AD81-D44A-8EE5-E9C0A43F3C59}"/>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C18F3034-EE30-E241-8013-CFCDD47BA8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Date Placeholder 1">
            <a:extLst>
              <a:ext uri="{FF2B5EF4-FFF2-40B4-BE49-F238E27FC236}">
                <a16:creationId xmlns:a16="http://schemas.microsoft.com/office/drawing/2014/main" id="{F3711AB2-BF15-F64D-8D3D-78912C69DC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5C735B6-094E-CF4A-AB43-D2E7F06FF7F7}"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8437" name="Footer Placeholder 2">
            <a:extLst>
              <a:ext uri="{FF2B5EF4-FFF2-40B4-BE49-F238E27FC236}">
                <a16:creationId xmlns:a16="http://schemas.microsoft.com/office/drawing/2014/main" id="{44FB5E00-8F9C-C441-BDDA-C05941C98A9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4D3C12BC-5765-0E41-B3DF-020D6FAEBB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DC0E1C-5EF7-3A45-9CD7-7270DEAA9CD4}" type="slidenum">
              <a:rPr lang="en-US" altLang="en-US"/>
              <a:pPr>
                <a:spcBef>
                  <a:spcPct val="0"/>
                </a:spcBef>
              </a:pPr>
              <a:t>17</a:t>
            </a:fld>
            <a:endParaRPr lang="en-US" altLang="en-US"/>
          </a:p>
        </p:txBody>
      </p:sp>
      <p:sp>
        <p:nvSpPr>
          <p:cNvPr id="43010" name="Rectangle 2">
            <a:extLst>
              <a:ext uri="{FF2B5EF4-FFF2-40B4-BE49-F238E27FC236}">
                <a16:creationId xmlns:a16="http://schemas.microsoft.com/office/drawing/2014/main" id="{FFADECF9-0419-1943-958D-FF58394AEB57}"/>
              </a:ext>
            </a:extLst>
          </p:cNvPr>
          <p:cNvSpPr>
            <a:spLocks noGrp="1" noRot="1" noChangeAspect="1" noChangeArrowheads="1" noTextEdit="1"/>
          </p:cNvSpPr>
          <p:nvPr>
            <p:ph type="sldImg"/>
          </p:nvPr>
        </p:nvSpPr>
        <p:spPr>
          <a:xfrm>
            <a:off x="1196975" y="692150"/>
            <a:ext cx="4618038" cy="3463925"/>
          </a:xfrm>
          <a:ln/>
        </p:spPr>
      </p:sp>
      <p:sp>
        <p:nvSpPr>
          <p:cNvPr id="43011" name="Rectangle 3">
            <a:extLst>
              <a:ext uri="{FF2B5EF4-FFF2-40B4-BE49-F238E27FC236}">
                <a16:creationId xmlns:a16="http://schemas.microsoft.com/office/drawing/2014/main" id="{E4EE5661-EE67-1042-98EF-B59E23617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Date Placeholder 1">
            <a:extLst>
              <a:ext uri="{FF2B5EF4-FFF2-40B4-BE49-F238E27FC236}">
                <a16:creationId xmlns:a16="http://schemas.microsoft.com/office/drawing/2014/main" id="{EE89BC56-2F1C-6E4C-9615-606982EABBC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8C1A1A2-50F8-3A48-8FC4-2DBD13665772}"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43013" name="Footer Placeholder 2">
            <a:extLst>
              <a:ext uri="{FF2B5EF4-FFF2-40B4-BE49-F238E27FC236}">
                <a16:creationId xmlns:a16="http://schemas.microsoft.com/office/drawing/2014/main" id="{DC0C4EFA-6F5F-1941-9908-C2AA256CC7A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89E5B40A-8B92-6449-A112-41B44DDD44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410187-B5CB-1C4A-8CA1-B6DB2339B1B7}" type="slidenum">
              <a:rPr lang="en-US" altLang="en-US"/>
              <a:pPr>
                <a:spcBef>
                  <a:spcPct val="0"/>
                </a:spcBef>
              </a:pPr>
              <a:t>21</a:t>
            </a:fld>
            <a:endParaRPr lang="en-US" altLang="en-US"/>
          </a:p>
        </p:txBody>
      </p:sp>
      <p:sp>
        <p:nvSpPr>
          <p:cNvPr id="48130" name="Rectangle 2">
            <a:extLst>
              <a:ext uri="{FF2B5EF4-FFF2-40B4-BE49-F238E27FC236}">
                <a16:creationId xmlns:a16="http://schemas.microsoft.com/office/drawing/2014/main" id="{97899F60-F80F-A648-B495-3836356A1076}"/>
              </a:ext>
            </a:extLst>
          </p:cNvPr>
          <p:cNvSpPr>
            <a:spLocks noGrp="1" noRot="1" noChangeAspect="1" noChangeArrowheads="1" noTextEdit="1"/>
          </p:cNvSpPr>
          <p:nvPr>
            <p:ph type="sldImg"/>
          </p:nvPr>
        </p:nvSpPr>
        <p:spPr>
          <a:xfrm>
            <a:off x="1196975" y="692150"/>
            <a:ext cx="4618038" cy="3463925"/>
          </a:xfrm>
          <a:ln/>
        </p:spPr>
      </p:sp>
      <p:sp>
        <p:nvSpPr>
          <p:cNvPr id="48131" name="Rectangle 3">
            <a:extLst>
              <a:ext uri="{FF2B5EF4-FFF2-40B4-BE49-F238E27FC236}">
                <a16:creationId xmlns:a16="http://schemas.microsoft.com/office/drawing/2014/main" id="{D0FB9A1A-6059-C747-AC36-17411C2957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Date Placeholder 1">
            <a:extLst>
              <a:ext uri="{FF2B5EF4-FFF2-40B4-BE49-F238E27FC236}">
                <a16:creationId xmlns:a16="http://schemas.microsoft.com/office/drawing/2014/main" id="{F27BD97A-1C3B-7C4E-9188-311175AE9C3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0EA5272-B96A-D54E-BC47-753259543AC6}"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48133" name="Footer Placeholder 2">
            <a:extLst>
              <a:ext uri="{FF2B5EF4-FFF2-40B4-BE49-F238E27FC236}">
                <a16:creationId xmlns:a16="http://schemas.microsoft.com/office/drawing/2014/main" id="{81CABF52-6670-FB49-8B6E-9F170B4BF85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28CBF195-E74E-AB43-B9F2-0FF8C8CA86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03180E-3575-1247-BACF-4F67DA2EC735}" type="slidenum">
              <a:rPr lang="en-US" altLang="en-US"/>
              <a:pPr>
                <a:spcBef>
                  <a:spcPct val="0"/>
                </a:spcBef>
              </a:pPr>
              <a:t>22</a:t>
            </a:fld>
            <a:endParaRPr lang="en-US" altLang="en-US"/>
          </a:p>
        </p:txBody>
      </p:sp>
      <p:sp>
        <p:nvSpPr>
          <p:cNvPr id="50178" name="Rectangle 2">
            <a:extLst>
              <a:ext uri="{FF2B5EF4-FFF2-40B4-BE49-F238E27FC236}">
                <a16:creationId xmlns:a16="http://schemas.microsoft.com/office/drawing/2014/main" id="{4A0ED7CD-56A1-2A4B-A3FE-8CAB39573115}"/>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DA7373E8-566F-414F-8C0B-F0EE4F354C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
        <p:nvSpPr>
          <p:cNvPr id="50180" name="Date Placeholder 1">
            <a:extLst>
              <a:ext uri="{FF2B5EF4-FFF2-40B4-BE49-F238E27FC236}">
                <a16:creationId xmlns:a16="http://schemas.microsoft.com/office/drawing/2014/main" id="{E82ABB52-385C-E343-82E4-C76180F829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4522D6B-7065-6149-8EE2-C82C9054322C}"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50181" name="Footer Placeholder 2">
            <a:extLst>
              <a:ext uri="{FF2B5EF4-FFF2-40B4-BE49-F238E27FC236}">
                <a16:creationId xmlns:a16="http://schemas.microsoft.com/office/drawing/2014/main" id="{498DBAE6-C874-1745-B968-69FD9746928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799A9C23-29B0-F244-BF2B-4CFFB5AF5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D9D065-2C46-954F-89CB-D58A9F8A8BAD}" type="slidenum">
              <a:rPr lang="en-US" altLang="en-US"/>
              <a:pPr>
                <a:spcBef>
                  <a:spcPct val="0"/>
                </a:spcBef>
              </a:pPr>
              <a:t>23</a:t>
            </a:fld>
            <a:endParaRPr lang="en-US" altLang="en-US"/>
          </a:p>
        </p:txBody>
      </p:sp>
      <p:sp>
        <p:nvSpPr>
          <p:cNvPr id="52226" name="Rectangle 2">
            <a:extLst>
              <a:ext uri="{FF2B5EF4-FFF2-40B4-BE49-F238E27FC236}">
                <a16:creationId xmlns:a16="http://schemas.microsoft.com/office/drawing/2014/main" id="{049A8467-4745-5640-B666-46566AB4FEEA}"/>
              </a:ext>
            </a:extLst>
          </p:cNvPr>
          <p:cNvSpPr>
            <a:spLocks noGrp="1" noRot="1" noChangeAspect="1" noChangeArrowheads="1" noTextEdit="1"/>
          </p:cNvSpPr>
          <p:nvPr>
            <p:ph type="sldImg"/>
          </p:nvPr>
        </p:nvSpPr>
        <p:spPr>
          <a:xfrm>
            <a:off x="1196975" y="692150"/>
            <a:ext cx="4618038" cy="3463925"/>
          </a:xfrm>
          <a:ln/>
        </p:spPr>
      </p:sp>
      <p:sp>
        <p:nvSpPr>
          <p:cNvPr id="52227" name="Rectangle 3">
            <a:extLst>
              <a:ext uri="{FF2B5EF4-FFF2-40B4-BE49-F238E27FC236}">
                <a16:creationId xmlns:a16="http://schemas.microsoft.com/office/drawing/2014/main" id="{61754687-C031-984A-9190-76DABDB254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Date Placeholder 1">
            <a:extLst>
              <a:ext uri="{FF2B5EF4-FFF2-40B4-BE49-F238E27FC236}">
                <a16:creationId xmlns:a16="http://schemas.microsoft.com/office/drawing/2014/main" id="{93B34A08-6E92-F541-AC68-4BF08D3E1CA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7AF5EAF1-1FF5-6840-BB7F-7C63B434F0A6}"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52229" name="Footer Placeholder 2">
            <a:extLst>
              <a:ext uri="{FF2B5EF4-FFF2-40B4-BE49-F238E27FC236}">
                <a16:creationId xmlns:a16="http://schemas.microsoft.com/office/drawing/2014/main" id="{0CD6F66A-78E6-8143-9ED5-EE3665E21EF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49A3F850-5548-3E4C-B146-EC84DF6734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843864-4A48-E34B-9AC2-788588FC2618}" type="slidenum">
              <a:rPr lang="en-US" altLang="en-US"/>
              <a:pPr>
                <a:spcBef>
                  <a:spcPct val="0"/>
                </a:spcBef>
              </a:pPr>
              <a:t>24</a:t>
            </a:fld>
            <a:endParaRPr lang="en-US" altLang="en-US"/>
          </a:p>
        </p:txBody>
      </p:sp>
      <p:sp>
        <p:nvSpPr>
          <p:cNvPr id="54274" name="Rectangle 2">
            <a:extLst>
              <a:ext uri="{FF2B5EF4-FFF2-40B4-BE49-F238E27FC236}">
                <a16:creationId xmlns:a16="http://schemas.microsoft.com/office/drawing/2014/main" id="{619368AB-011F-874C-8CC0-59A9B7BE7DDF}"/>
              </a:ext>
            </a:extLst>
          </p:cNvPr>
          <p:cNvSpPr>
            <a:spLocks noGrp="1" noRot="1" noChangeAspect="1" noChangeArrowheads="1" noTextEdit="1"/>
          </p:cNvSpPr>
          <p:nvPr>
            <p:ph type="sldImg"/>
          </p:nvPr>
        </p:nvSpPr>
        <p:spPr>
          <a:xfrm>
            <a:off x="1196975" y="692150"/>
            <a:ext cx="4618038" cy="3463925"/>
          </a:xfrm>
          <a:ln/>
        </p:spPr>
      </p:sp>
      <p:sp>
        <p:nvSpPr>
          <p:cNvPr id="54275" name="Rectangle 3">
            <a:extLst>
              <a:ext uri="{FF2B5EF4-FFF2-40B4-BE49-F238E27FC236}">
                <a16:creationId xmlns:a16="http://schemas.microsoft.com/office/drawing/2014/main" id="{40C12BE9-2D18-8146-829C-03B1D343C4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Helvetica" pitchFamily="2" charset="0"/>
              </a:rPr>
              <a:t>An attribute (such as annual revenue, for instance) may be redundant if it can be “derived” from another attribute or set of attributes. Inconsistencies in attribute or dimension naming can also cause redundancies in the resulting data set.</a:t>
            </a:r>
          </a:p>
          <a:p>
            <a:endParaRPr lang="en-US" altLang="en-US" dirty="0"/>
          </a:p>
        </p:txBody>
      </p:sp>
      <p:sp>
        <p:nvSpPr>
          <p:cNvPr id="54276" name="Date Placeholder 1">
            <a:extLst>
              <a:ext uri="{FF2B5EF4-FFF2-40B4-BE49-F238E27FC236}">
                <a16:creationId xmlns:a16="http://schemas.microsoft.com/office/drawing/2014/main" id="{64531D2D-A515-7240-A826-1A57A596748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E9008A3A-BD5B-AA4E-B45B-5D9DDDD40022}"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54277" name="Footer Placeholder 2">
            <a:extLst>
              <a:ext uri="{FF2B5EF4-FFF2-40B4-BE49-F238E27FC236}">
                <a16:creationId xmlns:a16="http://schemas.microsoft.com/office/drawing/2014/main" id="{C2117357-61AD-804A-B857-0736CE40A6D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C7266073-53A2-6B45-B5AF-D7A7CB191CDB}"/>
              </a:ext>
            </a:extLst>
          </p:cNvPr>
          <p:cNvSpPr>
            <a:spLocks noGrp="1" noRot="1" noChangeAspect="1" noChangeArrowheads="1" noTextEdit="1"/>
          </p:cNvSpPr>
          <p:nvPr>
            <p:ph type="sldImg"/>
          </p:nvPr>
        </p:nvSpPr>
        <p:spPr>
          <a:ln/>
        </p:spPr>
      </p:sp>
      <p:sp>
        <p:nvSpPr>
          <p:cNvPr id="56322" name="Rectangle 3">
            <a:extLst>
              <a:ext uri="{FF2B5EF4-FFF2-40B4-BE49-F238E27FC236}">
                <a16:creationId xmlns:a16="http://schemas.microsoft.com/office/drawing/2014/main" id="{162A1EA7-E48B-AC47-9E4E-19F04E44BA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3" name="Date Placeholder 1">
            <a:extLst>
              <a:ext uri="{FF2B5EF4-FFF2-40B4-BE49-F238E27FC236}">
                <a16:creationId xmlns:a16="http://schemas.microsoft.com/office/drawing/2014/main" id="{FDBA7864-B904-E04B-88A9-5373D89F9E7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7B21F17F-BF2D-114D-A4A8-0C218FC74095}"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56324" name="Footer Placeholder 2">
            <a:extLst>
              <a:ext uri="{FF2B5EF4-FFF2-40B4-BE49-F238E27FC236}">
                <a16:creationId xmlns:a16="http://schemas.microsoft.com/office/drawing/2014/main" id="{A8389557-22CE-2C45-BE9E-5C735189FD5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78C69BE6-E7A1-FA4B-BBA6-F6F0F3D37054}"/>
              </a:ext>
            </a:extLst>
          </p:cNvPr>
          <p:cNvSpPr>
            <a:spLocks noGrp="1" noRot="1" noChangeAspect="1" noChangeArrowheads="1" noTextEdit="1"/>
          </p:cNvSpPr>
          <p:nvPr>
            <p:ph type="sldImg"/>
          </p:nvPr>
        </p:nvSpPr>
        <p:spPr>
          <a:ln/>
        </p:spPr>
      </p:sp>
      <p:sp>
        <p:nvSpPr>
          <p:cNvPr id="66562" name="Rectangle 3">
            <a:extLst>
              <a:ext uri="{FF2B5EF4-FFF2-40B4-BE49-F238E27FC236}">
                <a16:creationId xmlns:a16="http://schemas.microsoft.com/office/drawing/2014/main" id="{52032F57-C19F-EB48-8A44-FE66B25E82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3" name="Date Placeholder 1">
            <a:extLst>
              <a:ext uri="{FF2B5EF4-FFF2-40B4-BE49-F238E27FC236}">
                <a16:creationId xmlns:a16="http://schemas.microsoft.com/office/drawing/2014/main" id="{90939A91-A2BA-1040-B719-AA7B47CBC2B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CFC3038-9C9E-D14B-85AA-E05062FB66C8}"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66564" name="Footer Placeholder 2">
            <a:extLst>
              <a:ext uri="{FF2B5EF4-FFF2-40B4-BE49-F238E27FC236}">
                <a16:creationId xmlns:a16="http://schemas.microsoft.com/office/drawing/2014/main" id="{DAE090C5-0414-2545-B79C-8644AEB71EC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49E7B8ED-1C3F-834C-BA40-D24D007B74E8}"/>
              </a:ext>
            </a:extLst>
          </p:cNvPr>
          <p:cNvSpPr>
            <a:spLocks noGrp="1" noRot="1" noChangeAspect="1" noChangeArrowheads="1" noTextEdit="1"/>
          </p:cNvSpPr>
          <p:nvPr>
            <p:ph type="sldImg"/>
          </p:nvPr>
        </p:nvSpPr>
        <p:spPr>
          <a:ln/>
        </p:spPr>
      </p:sp>
      <p:sp>
        <p:nvSpPr>
          <p:cNvPr id="68610" name="Notes Placeholder 2">
            <a:extLst>
              <a:ext uri="{FF2B5EF4-FFF2-40B4-BE49-F238E27FC236}">
                <a16:creationId xmlns:a16="http://schemas.microsoft.com/office/drawing/2014/main" id="{4FAC773E-A686-364F-A08B-4A237EFC61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1" name="Date Placeholder 3">
            <a:extLst>
              <a:ext uri="{FF2B5EF4-FFF2-40B4-BE49-F238E27FC236}">
                <a16:creationId xmlns:a16="http://schemas.microsoft.com/office/drawing/2014/main" id="{B87BC184-67B6-B84E-A3D8-31060884F8B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BEB1DFBA-12F4-2C46-8AEA-75BAAEED829D}"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68612" name="Footer Placeholder 4">
            <a:extLst>
              <a:ext uri="{FF2B5EF4-FFF2-40B4-BE49-F238E27FC236}">
                <a16:creationId xmlns:a16="http://schemas.microsoft.com/office/drawing/2014/main" id="{EE0336E6-0C33-DC49-AD86-FAC4054604D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
        <p:nvSpPr>
          <p:cNvPr id="68613" name="Slide Number Placeholder 5">
            <a:extLst>
              <a:ext uri="{FF2B5EF4-FFF2-40B4-BE49-F238E27FC236}">
                <a16:creationId xmlns:a16="http://schemas.microsoft.com/office/drawing/2014/main" id="{68F86EDD-6905-0849-BB29-EAD5413069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41216C5F-25D3-9B48-9B14-329EA3407C1F}" type="slidenum">
              <a:rPr lang="en-US" altLang="en-US" sz="1200">
                <a:latin typeface="Times New Roman" panose="02020603050405020304" pitchFamily="18" charset="0"/>
              </a:rPr>
              <a:pPr/>
              <a:t>35</a:t>
            </a:fld>
            <a:endParaRPr lang="en-US" altLang="en-US" sz="120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FD4A3830-A246-1B44-A1F5-40F46BF0DE93}"/>
              </a:ext>
            </a:extLst>
          </p:cNvPr>
          <p:cNvSpPr>
            <a:spLocks noGrp="1" noRot="1" noChangeAspect="1" noChangeArrowheads="1" noTextEdit="1"/>
          </p:cNvSpPr>
          <p:nvPr>
            <p:ph type="sldImg"/>
          </p:nvPr>
        </p:nvSpPr>
        <p:spPr>
          <a:ln/>
        </p:spPr>
      </p:sp>
      <p:sp>
        <p:nvSpPr>
          <p:cNvPr id="70658" name="Rectangle 3">
            <a:extLst>
              <a:ext uri="{FF2B5EF4-FFF2-40B4-BE49-F238E27FC236}">
                <a16:creationId xmlns:a16="http://schemas.microsoft.com/office/drawing/2014/main" id="{E4264823-3460-3F46-9592-6B4FC61897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59" name="Date Placeholder 1">
            <a:extLst>
              <a:ext uri="{FF2B5EF4-FFF2-40B4-BE49-F238E27FC236}">
                <a16:creationId xmlns:a16="http://schemas.microsoft.com/office/drawing/2014/main" id="{C3354BAF-918D-D449-A6C2-180DBCA32D4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94F96CC7-9B50-5649-9A64-3620564F5BBE}"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70660" name="Footer Placeholder 2">
            <a:extLst>
              <a:ext uri="{FF2B5EF4-FFF2-40B4-BE49-F238E27FC236}">
                <a16:creationId xmlns:a16="http://schemas.microsoft.com/office/drawing/2014/main" id="{958F41D9-39CF-C944-84D8-3E1E71F9C0D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22B5893D-DADA-514F-AD63-ECCF6DFF6A7A}"/>
              </a:ext>
            </a:extLst>
          </p:cNvPr>
          <p:cNvSpPr>
            <a:spLocks noGrp="1" noRot="1" noChangeAspect="1" noChangeArrowheads="1" noTextEdit="1"/>
          </p:cNvSpPr>
          <p:nvPr>
            <p:ph type="sldImg"/>
          </p:nvPr>
        </p:nvSpPr>
        <p:spPr>
          <a:xfrm>
            <a:off x="1208088" y="700088"/>
            <a:ext cx="4598987" cy="3449637"/>
          </a:xfrm>
          <a:ln/>
        </p:spPr>
      </p:sp>
      <p:sp>
        <p:nvSpPr>
          <p:cNvPr id="72706" name="Rectangle 3">
            <a:extLst>
              <a:ext uri="{FF2B5EF4-FFF2-40B4-BE49-F238E27FC236}">
                <a16:creationId xmlns:a16="http://schemas.microsoft.com/office/drawing/2014/main" id="{E9211CAC-BBC3-0D46-B4AE-09CFF2972028}"/>
              </a:ext>
            </a:extLst>
          </p:cNvPr>
          <p:cNvSpPr>
            <a:spLocks noGrp="1" noChangeArrowheads="1"/>
          </p:cNvSpPr>
          <p:nvPr>
            <p:ph type="body" idx="1"/>
          </p:nvPr>
        </p:nvSpPr>
        <p:spPr>
          <a:xfrm>
            <a:off x="933450" y="4387850"/>
            <a:ext cx="5141913"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7" name="Date Placeholder 1">
            <a:extLst>
              <a:ext uri="{FF2B5EF4-FFF2-40B4-BE49-F238E27FC236}">
                <a16:creationId xmlns:a16="http://schemas.microsoft.com/office/drawing/2014/main" id="{3499479A-0253-3E4C-A9BB-F7F9C6857E5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E6AF51C-F18F-A24B-BE77-1FD7B7A811FA}"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72708" name="Footer Placeholder 2">
            <a:extLst>
              <a:ext uri="{FF2B5EF4-FFF2-40B4-BE49-F238E27FC236}">
                <a16:creationId xmlns:a16="http://schemas.microsoft.com/office/drawing/2014/main" id="{A97D11A4-25C8-4148-92F3-2B0C11BE0AF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5D372CA1-5CFD-6C4A-B7E7-A5BD8BB3F7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60F03A-50F8-D644-959F-AF6A847C0CC2}" type="slidenum">
              <a:rPr lang="en-US" altLang="en-US"/>
              <a:pPr>
                <a:spcBef>
                  <a:spcPct val="0"/>
                </a:spcBef>
              </a:pPr>
              <a:t>3</a:t>
            </a:fld>
            <a:endParaRPr lang="en-US" altLang="en-US"/>
          </a:p>
        </p:txBody>
      </p:sp>
      <p:sp>
        <p:nvSpPr>
          <p:cNvPr id="20482" name="Rectangle 2">
            <a:extLst>
              <a:ext uri="{FF2B5EF4-FFF2-40B4-BE49-F238E27FC236}">
                <a16:creationId xmlns:a16="http://schemas.microsoft.com/office/drawing/2014/main" id="{70EC2D22-2DE8-2B4D-92DF-40DA9AE9CDA8}"/>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BAE42C6-8E81-6D4B-9F3B-20059560DA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
        <p:nvSpPr>
          <p:cNvPr id="20484" name="Date Placeholder 1">
            <a:extLst>
              <a:ext uri="{FF2B5EF4-FFF2-40B4-BE49-F238E27FC236}">
                <a16:creationId xmlns:a16="http://schemas.microsoft.com/office/drawing/2014/main" id="{7A17F9CB-0C99-0441-8062-2B1899B2067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8F2834E-B4B2-8A49-965B-2367F45D4D4E}"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20485" name="Footer Placeholder 2">
            <a:extLst>
              <a:ext uri="{FF2B5EF4-FFF2-40B4-BE49-F238E27FC236}">
                <a16:creationId xmlns:a16="http://schemas.microsoft.com/office/drawing/2014/main" id="{CC2F4C05-B674-FD49-9CD0-B99D76FF4C2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B2FCA3EA-168A-5F44-B408-49372DCC8BE7}"/>
              </a:ext>
            </a:extLst>
          </p:cNvPr>
          <p:cNvSpPr>
            <a:spLocks noGrp="1" noRot="1" noChangeAspect="1" noChangeArrowheads="1" noTextEdit="1"/>
          </p:cNvSpPr>
          <p:nvPr>
            <p:ph type="sldImg"/>
          </p:nvPr>
        </p:nvSpPr>
        <p:spPr>
          <a:xfrm>
            <a:off x="1208088" y="700088"/>
            <a:ext cx="4598987" cy="3449637"/>
          </a:xfrm>
          <a:ln/>
        </p:spPr>
      </p:sp>
      <p:sp>
        <p:nvSpPr>
          <p:cNvPr id="74754" name="Rectangle 3">
            <a:extLst>
              <a:ext uri="{FF2B5EF4-FFF2-40B4-BE49-F238E27FC236}">
                <a16:creationId xmlns:a16="http://schemas.microsoft.com/office/drawing/2014/main" id="{21960711-D49A-BF4B-978C-76BD09CA625E}"/>
              </a:ext>
            </a:extLst>
          </p:cNvPr>
          <p:cNvSpPr>
            <a:spLocks noGrp="1" noChangeArrowheads="1"/>
          </p:cNvSpPr>
          <p:nvPr>
            <p:ph type="body" idx="1"/>
          </p:nvPr>
        </p:nvSpPr>
        <p:spPr>
          <a:xfrm>
            <a:off x="933450" y="4387850"/>
            <a:ext cx="5141913"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4755" name="Date Placeholder 1">
            <a:extLst>
              <a:ext uri="{FF2B5EF4-FFF2-40B4-BE49-F238E27FC236}">
                <a16:creationId xmlns:a16="http://schemas.microsoft.com/office/drawing/2014/main" id="{7F9108FF-6D34-2643-947D-0220F4AE461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0C1C46F8-A046-CF43-83DD-162B13C39F50}"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74756" name="Footer Placeholder 2">
            <a:extLst>
              <a:ext uri="{FF2B5EF4-FFF2-40B4-BE49-F238E27FC236}">
                <a16:creationId xmlns:a16="http://schemas.microsoft.com/office/drawing/2014/main" id="{F16CDD8F-359F-D541-8767-5827641804E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9C8BB54F-4C2A-A949-84C2-9BA9A0C5558F}"/>
              </a:ext>
            </a:extLst>
          </p:cNvPr>
          <p:cNvSpPr>
            <a:spLocks noGrp="1" noRot="1" noChangeAspect="1" noChangeArrowheads="1" noTextEdit="1"/>
          </p:cNvSpPr>
          <p:nvPr>
            <p:ph type="sldImg"/>
          </p:nvPr>
        </p:nvSpPr>
        <p:spPr>
          <a:ln/>
        </p:spPr>
      </p:sp>
      <p:sp>
        <p:nvSpPr>
          <p:cNvPr id="76802" name="Rectangle 3">
            <a:extLst>
              <a:ext uri="{FF2B5EF4-FFF2-40B4-BE49-F238E27FC236}">
                <a16:creationId xmlns:a16="http://schemas.microsoft.com/office/drawing/2014/main" id="{5F629C54-593B-2C4B-B30F-408A6618D4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3" name="Date Placeholder 1">
            <a:extLst>
              <a:ext uri="{FF2B5EF4-FFF2-40B4-BE49-F238E27FC236}">
                <a16:creationId xmlns:a16="http://schemas.microsoft.com/office/drawing/2014/main" id="{7AF20A16-75F4-2C40-923C-5B561F2273B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BBD4E145-BD42-594D-BDDB-37F73475A178}"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76804" name="Footer Placeholder 2">
            <a:extLst>
              <a:ext uri="{FF2B5EF4-FFF2-40B4-BE49-F238E27FC236}">
                <a16:creationId xmlns:a16="http://schemas.microsoft.com/office/drawing/2014/main" id="{DAAE9C90-3024-B042-BF92-A80AA8BE9A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565AD53F-5AB9-3B45-BEC8-2E60F99F51A0}"/>
              </a:ext>
            </a:extLst>
          </p:cNvPr>
          <p:cNvSpPr>
            <a:spLocks noGrp="1" noRot="1" noChangeAspect="1" noChangeArrowheads="1" noTextEdit="1"/>
          </p:cNvSpPr>
          <p:nvPr>
            <p:ph type="sldImg"/>
          </p:nvPr>
        </p:nvSpPr>
        <p:spPr>
          <a:ln/>
        </p:spPr>
      </p:sp>
      <p:sp>
        <p:nvSpPr>
          <p:cNvPr id="78850" name="Notes Placeholder 2">
            <a:extLst>
              <a:ext uri="{FF2B5EF4-FFF2-40B4-BE49-F238E27FC236}">
                <a16:creationId xmlns:a16="http://schemas.microsoft.com/office/drawing/2014/main" id="{ACC69AF4-F283-4947-B85C-91D88EE53E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1" name="Slide Number Placeholder 3">
            <a:extLst>
              <a:ext uri="{FF2B5EF4-FFF2-40B4-BE49-F238E27FC236}">
                <a16:creationId xmlns:a16="http://schemas.microsoft.com/office/drawing/2014/main" id="{2F8133BA-6054-B842-BE6D-0462625639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F9251D-1D54-7A47-8009-9091C96C525E}" type="slidenum">
              <a:rPr lang="en-US" altLang="en-US"/>
              <a:pPr>
                <a:spcBef>
                  <a:spcPct val="0"/>
                </a:spcBef>
              </a:pPr>
              <a:t>40</a:t>
            </a:fld>
            <a:endParaRPr lang="en-US" altLang="en-US"/>
          </a:p>
        </p:txBody>
      </p:sp>
      <p:sp>
        <p:nvSpPr>
          <p:cNvPr id="78852" name="Date Placeholder 1">
            <a:extLst>
              <a:ext uri="{FF2B5EF4-FFF2-40B4-BE49-F238E27FC236}">
                <a16:creationId xmlns:a16="http://schemas.microsoft.com/office/drawing/2014/main" id="{AE5ABF24-EE1E-5146-B3EB-9122ED7E9EE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397090E-60DE-9F4E-8C85-F1BE1100722D}"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78853" name="Footer Placeholder 2">
            <a:extLst>
              <a:ext uri="{FF2B5EF4-FFF2-40B4-BE49-F238E27FC236}">
                <a16:creationId xmlns:a16="http://schemas.microsoft.com/office/drawing/2014/main" id="{76BF461C-73FF-824C-9AE2-B82EE15EE64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570C4463-7296-4940-8482-FD3BD0C592DD}"/>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C75942DC-63E0-1D4E-ADCF-5B9E3D27C7FD}" type="slidenum">
              <a:rPr lang="en-US" altLang="en-US"/>
              <a:pPr algn="r">
                <a:spcBef>
                  <a:spcPct val="0"/>
                </a:spcBef>
              </a:pPr>
              <a:t>41</a:t>
            </a:fld>
            <a:endParaRPr lang="en-US" altLang="en-US"/>
          </a:p>
        </p:txBody>
      </p:sp>
      <p:sp>
        <p:nvSpPr>
          <p:cNvPr id="80898" name="Rectangle 2">
            <a:extLst>
              <a:ext uri="{FF2B5EF4-FFF2-40B4-BE49-F238E27FC236}">
                <a16:creationId xmlns:a16="http://schemas.microsoft.com/office/drawing/2014/main" id="{84F17395-42A8-C549-8784-AE9FEB020578}"/>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0024AD6A-C4DC-2E47-895C-322FFAAC8E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
        <p:nvSpPr>
          <p:cNvPr id="80900" name="Date Placeholder 1">
            <a:extLst>
              <a:ext uri="{FF2B5EF4-FFF2-40B4-BE49-F238E27FC236}">
                <a16:creationId xmlns:a16="http://schemas.microsoft.com/office/drawing/2014/main" id="{6C519196-FB2B-0E4D-8598-478BAE407A1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C833C3A-4EED-4249-8B42-8D7E85901DB0}"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80901" name="Footer Placeholder 2">
            <a:extLst>
              <a:ext uri="{FF2B5EF4-FFF2-40B4-BE49-F238E27FC236}">
                <a16:creationId xmlns:a16="http://schemas.microsoft.com/office/drawing/2014/main" id="{BE8E86A9-A093-7744-904B-722EF1FEDFD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D680D11C-C796-B741-9BA6-A69BE369E1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8B0C526-2FA5-6C48-8A0C-9FF4DE4D1FF6}" type="slidenum">
              <a:rPr lang="en-US" altLang="en-US"/>
              <a:pPr>
                <a:spcBef>
                  <a:spcPct val="0"/>
                </a:spcBef>
              </a:pPr>
              <a:t>42</a:t>
            </a:fld>
            <a:endParaRPr lang="en-US" altLang="en-US"/>
          </a:p>
        </p:txBody>
      </p:sp>
      <p:sp>
        <p:nvSpPr>
          <p:cNvPr id="82946" name="Rectangle 2">
            <a:extLst>
              <a:ext uri="{FF2B5EF4-FFF2-40B4-BE49-F238E27FC236}">
                <a16:creationId xmlns:a16="http://schemas.microsoft.com/office/drawing/2014/main" id="{9CA7D593-37D8-484F-BC27-743C9041AECC}"/>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E462CBC4-4370-5346-8238-232B971094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8" name="Date Placeholder 1">
            <a:extLst>
              <a:ext uri="{FF2B5EF4-FFF2-40B4-BE49-F238E27FC236}">
                <a16:creationId xmlns:a16="http://schemas.microsoft.com/office/drawing/2014/main" id="{01BA93C7-233D-5C4B-83AE-3E2384EFE65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9F15846D-CAC1-F44D-927F-5D6069BBD109}"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82949" name="Footer Placeholder 2">
            <a:extLst>
              <a:ext uri="{FF2B5EF4-FFF2-40B4-BE49-F238E27FC236}">
                <a16:creationId xmlns:a16="http://schemas.microsoft.com/office/drawing/2014/main" id="{24D1D656-6907-584F-B958-31028EE8E2B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7D62D9E5-A734-CD48-AE2A-CBDDE313CF4E}"/>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26907813-CA6E-A144-8E0D-927226BA3DE9}" type="slidenum">
              <a:rPr lang="en-US" altLang="en-US"/>
              <a:pPr algn="r">
                <a:spcBef>
                  <a:spcPct val="0"/>
                </a:spcBef>
              </a:pPr>
              <a:t>43</a:t>
            </a:fld>
            <a:endParaRPr lang="en-US" altLang="en-US"/>
          </a:p>
        </p:txBody>
      </p:sp>
      <p:sp>
        <p:nvSpPr>
          <p:cNvPr id="84994" name="Rectangle 2">
            <a:extLst>
              <a:ext uri="{FF2B5EF4-FFF2-40B4-BE49-F238E27FC236}">
                <a16:creationId xmlns:a16="http://schemas.microsoft.com/office/drawing/2014/main" id="{025831CF-A7E5-9F43-8F9C-084618937AD7}"/>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B5921B9C-942C-994E-976F-C8CE84C9E4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84996" name="Date Placeholder 1">
            <a:extLst>
              <a:ext uri="{FF2B5EF4-FFF2-40B4-BE49-F238E27FC236}">
                <a16:creationId xmlns:a16="http://schemas.microsoft.com/office/drawing/2014/main" id="{F54AB458-6CE5-8849-ADA5-12DD555A102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02A1662-6258-8247-B1CC-65A40DF24EA5}"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84997" name="Footer Placeholder 2">
            <a:extLst>
              <a:ext uri="{FF2B5EF4-FFF2-40B4-BE49-F238E27FC236}">
                <a16:creationId xmlns:a16="http://schemas.microsoft.com/office/drawing/2014/main" id="{E1E45DB3-8055-F74A-AAE3-6D7C4F5B17B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0D72E623-714B-7143-8A0A-1F8B85ADFE28}"/>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D787562A-CEF7-0F4E-A733-6A978B1FE8D5}" type="slidenum">
              <a:rPr lang="en-US" altLang="en-US"/>
              <a:pPr algn="r">
                <a:spcBef>
                  <a:spcPct val="0"/>
                </a:spcBef>
              </a:pPr>
              <a:t>44</a:t>
            </a:fld>
            <a:endParaRPr lang="en-US" altLang="en-US"/>
          </a:p>
        </p:txBody>
      </p:sp>
      <p:sp>
        <p:nvSpPr>
          <p:cNvPr id="87042" name="Rectangle 2">
            <a:extLst>
              <a:ext uri="{FF2B5EF4-FFF2-40B4-BE49-F238E27FC236}">
                <a16:creationId xmlns:a16="http://schemas.microsoft.com/office/drawing/2014/main" id="{9993EFF9-A1C8-3942-8B37-EFE615CE7793}"/>
              </a:ext>
            </a:extLst>
          </p:cNvPr>
          <p:cNvSpPr>
            <a:spLocks noGrp="1" noRot="1" noChangeAspect="1" noChangeArrowheads="1" noTextEdit="1"/>
          </p:cNvSpPr>
          <p:nvPr>
            <p:ph type="sldImg"/>
          </p:nvPr>
        </p:nvSpPr>
        <p:spPr>
          <a:xfrm>
            <a:off x="1198563" y="693738"/>
            <a:ext cx="4616450" cy="3462337"/>
          </a:xfrm>
          <a:ln/>
        </p:spPr>
      </p:sp>
      <p:sp>
        <p:nvSpPr>
          <p:cNvPr id="87043" name="Rectangle 3">
            <a:extLst>
              <a:ext uri="{FF2B5EF4-FFF2-40B4-BE49-F238E27FC236}">
                <a16:creationId xmlns:a16="http://schemas.microsoft.com/office/drawing/2014/main" id="{2BB2895D-D624-E14F-8DE6-B931A4BE10AE}"/>
              </a:ext>
            </a:extLst>
          </p:cNvPr>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
        <p:nvSpPr>
          <p:cNvPr id="87044" name="Date Placeholder 1">
            <a:extLst>
              <a:ext uri="{FF2B5EF4-FFF2-40B4-BE49-F238E27FC236}">
                <a16:creationId xmlns:a16="http://schemas.microsoft.com/office/drawing/2014/main" id="{821005EA-954E-904A-939C-4C4E9A63F1A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7D0DC2C-7AA3-9A49-8BFF-379B6F9FA324}"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87045" name="Footer Placeholder 2">
            <a:extLst>
              <a:ext uri="{FF2B5EF4-FFF2-40B4-BE49-F238E27FC236}">
                <a16:creationId xmlns:a16="http://schemas.microsoft.com/office/drawing/2014/main" id="{7032D31A-0648-644A-AEDC-1CC53A73260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68486A0C-E9D2-0D46-86C3-D6EE96EF50EB}"/>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BF3BD3AD-59D3-1743-9A28-B865202AB79A}" type="slidenum">
              <a:rPr lang="en-US" altLang="en-US"/>
              <a:pPr algn="r">
                <a:spcBef>
                  <a:spcPct val="0"/>
                </a:spcBef>
              </a:pPr>
              <a:t>45</a:t>
            </a:fld>
            <a:endParaRPr lang="en-US" altLang="en-US"/>
          </a:p>
        </p:txBody>
      </p:sp>
      <p:sp>
        <p:nvSpPr>
          <p:cNvPr id="89090" name="Rectangle 2">
            <a:extLst>
              <a:ext uri="{FF2B5EF4-FFF2-40B4-BE49-F238E27FC236}">
                <a16:creationId xmlns:a16="http://schemas.microsoft.com/office/drawing/2014/main" id="{6E00411E-2A64-9141-B22F-3D756DF9F0C4}"/>
              </a:ext>
            </a:extLst>
          </p:cNvPr>
          <p:cNvSpPr>
            <a:spLocks noGrp="1" noRot="1" noChangeAspect="1" noChangeArrowheads="1" noTextEdit="1"/>
          </p:cNvSpPr>
          <p:nvPr>
            <p:ph type="sldImg"/>
          </p:nvPr>
        </p:nvSpPr>
        <p:spPr>
          <a:xfrm>
            <a:off x="1196975" y="693738"/>
            <a:ext cx="4616450" cy="3462337"/>
          </a:xfrm>
          <a:ln/>
        </p:spPr>
      </p:sp>
      <p:sp>
        <p:nvSpPr>
          <p:cNvPr id="89091" name="Rectangle 3">
            <a:extLst>
              <a:ext uri="{FF2B5EF4-FFF2-40B4-BE49-F238E27FC236}">
                <a16:creationId xmlns:a16="http://schemas.microsoft.com/office/drawing/2014/main" id="{043B432C-4A45-C343-A4F6-624B20DEAE00}"/>
              </a:ext>
            </a:extLst>
          </p:cNvPr>
          <p:cNvSpPr>
            <a:spLocks noGrp="1" noChangeArrowheads="1"/>
          </p:cNvSpPr>
          <p:nvPr>
            <p:ph type="body" idx="1"/>
          </p:nvPr>
        </p:nvSpPr>
        <p:spPr>
          <a:xfrm>
            <a:off x="701675" y="4387850"/>
            <a:ext cx="5607050"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9092" name="Date Placeholder 1">
            <a:extLst>
              <a:ext uri="{FF2B5EF4-FFF2-40B4-BE49-F238E27FC236}">
                <a16:creationId xmlns:a16="http://schemas.microsoft.com/office/drawing/2014/main" id="{7D519F96-5173-5A40-BE81-517CECF3515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3362AE8-7A9F-1C48-B199-4299108B2456}"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89093" name="Footer Placeholder 2">
            <a:extLst>
              <a:ext uri="{FF2B5EF4-FFF2-40B4-BE49-F238E27FC236}">
                <a16:creationId xmlns:a16="http://schemas.microsoft.com/office/drawing/2014/main" id="{20C87904-9174-774E-98E6-2AB98FA13FD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6DD297C6-1CB8-F74C-9691-E3ED071321CE}"/>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23699DBE-825C-EF45-925E-9B64970E6FA3}" type="slidenum">
              <a:rPr lang="en-US" altLang="en-US"/>
              <a:pPr algn="r">
                <a:spcBef>
                  <a:spcPct val="0"/>
                </a:spcBef>
              </a:pPr>
              <a:t>46</a:t>
            </a:fld>
            <a:endParaRPr lang="en-US" altLang="en-US"/>
          </a:p>
        </p:txBody>
      </p:sp>
      <p:sp>
        <p:nvSpPr>
          <p:cNvPr id="91138" name="Rectangle 2">
            <a:extLst>
              <a:ext uri="{FF2B5EF4-FFF2-40B4-BE49-F238E27FC236}">
                <a16:creationId xmlns:a16="http://schemas.microsoft.com/office/drawing/2014/main" id="{63E0FBD2-7E73-0D4D-A023-387056A6DB4A}"/>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A33AD418-3F34-1D46-8252-FD2564D0B8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Date Placeholder 1">
            <a:extLst>
              <a:ext uri="{FF2B5EF4-FFF2-40B4-BE49-F238E27FC236}">
                <a16:creationId xmlns:a16="http://schemas.microsoft.com/office/drawing/2014/main" id="{8AD6F1A5-0C82-0C48-BCBE-A042FDFD1AA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4DC5B32-33EB-7A4C-94AE-1FFF132C7219}"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91141" name="Footer Placeholder 2">
            <a:extLst>
              <a:ext uri="{FF2B5EF4-FFF2-40B4-BE49-F238E27FC236}">
                <a16:creationId xmlns:a16="http://schemas.microsoft.com/office/drawing/2014/main" id="{D6FAE479-3EEA-5043-A89B-F16A0CDD575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7388C540-F1AF-C940-BB83-D9D5F7E8BF01}"/>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A785AC1-4D91-3E49-B414-6D2619F8BD47}" type="slidenum">
              <a:rPr lang="en-US" altLang="en-US"/>
              <a:pPr algn="r">
                <a:spcBef>
                  <a:spcPct val="0"/>
                </a:spcBef>
              </a:pPr>
              <a:t>47</a:t>
            </a:fld>
            <a:endParaRPr lang="en-US" altLang="en-US"/>
          </a:p>
        </p:txBody>
      </p:sp>
      <p:sp>
        <p:nvSpPr>
          <p:cNvPr id="93186" name="Rectangle 2">
            <a:extLst>
              <a:ext uri="{FF2B5EF4-FFF2-40B4-BE49-F238E27FC236}">
                <a16:creationId xmlns:a16="http://schemas.microsoft.com/office/drawing/2014/main" id="{B9C58DCD-16E4-C742-9621-58EC6F33B040}"/>
              </a:ext>
            </a:extLst>
          </p:cNvPr>
          <p:cNvSpPr>
            <a:spLocks noGrp="1" noRot="1" noChangeAspect="1" noChangeArrowheads="1" noTextEdit="1"/>
          </p:cNvSpPr>
          <p:nvPr>
            <p:ph type="sldImg"/>
          </p:nvPr>
        </p:nvSpPr>
        <p:spPr>
          <a:xfrm>
            <a:off x="1196975" y="693738"/>
            <a:ext cx="4616450" cy="3462337"/>
          </a:xfrm>
          <a:ln/>
        </p:spPr>
      </p:sp>
      <p:sp>
        <p:nvSpPr>
          <p:cNvPr id="93187" name="Rectangle 3">
            <a:extLst>
              <a:ext uri="{FF2B5EF4-FFF2-40B4-BE49-F238E27FC236}">
                <a16:creationId xmlns:a16="http://schemas.microsoft.com/office/drawing/2014/main" id="{9C58CBBD-280E-1E42-B270-67560714F629}"/>
              </a:ext>
            </a:extLst>
          </p:cNvPr>
          <p:cNvSpPr>
            <a:spLocks noGrp="1" noChangeArrowheads="1"/>
          </p:cNvSpPr>
          <p:nvPr>
            <p:ph type="body" idx="1"/>
          </p:nvPr>
        </p:nvSpPr>
        <p:spPr>
          <a:xfrm>
            <a:off x="701675" y="4387850"/>
            <a:ext cx="5607050"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Date Placeholder 1">
            <a:extLst>
              <a:ext uri="{FF2B5EF4-FFF2-40B4-BE49-F238E27FC236}">
                <a16:creationId xmlns:a16="http://schemas.microsoft.com/office/drawing/2014/main" id="{B77CBE92-D961-844E-8755-D61CF3A3424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B7DC158-06FE-FA4C-8989-75C3722DA829}"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93189" name="Footer Placeholder 2">
            <a:extLst>
              <a:ext uri="{FF2B5EF4-FFF2-40B4-BE49-F238E27FC236}">
                <a16:creationId xmlns:a16="http://schemas.microsoft.com/office/drawing/2014/main" id="{AD0DA6FC-04A5-8540-A3AB-C129EDD792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E511599-A860-F24A-B920-D887EB14D8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BAC5AB-8B45-0E42-A51B-B20D28A86397}" type="slidenum">
              <a:rPr lang="en-US" altLang="en-US"/>
              <a:pPr>
                <a:spcBef>
                  <a:spcPct val="0"/>
                </a:spcBef>
              </a:pPr>
              <a:t>7</a:t>
            </a:fld>
            <a:endParaRPr lang="en-US" altLang="en-US"/>
          </a:p>
        </p:txBody>
      </p:sp>
      <p:sp>
        <p:nvSpPr>
          <p:cNvPr id="25602" name="Rectangle 2">
            <a:extLst>
              <a:ext uri="{FF2B5EF4-FFF2-40B4-BE49-F238E27FC236}">
                <a16:creationId xmlns:a16="http://schemas.microsoft.com/office/drawing/2014/main" id="{0FFC39D5-865F-1349-8BDE-AA59C6A92E64}"/>
              </a:ext>
            </a:extLst>
          </p:cNvPr>
          <p:cNvSpPr>
            <a:spLocks noGrp="1" noRot="1" noChangeAspect="1" noChangeArrowheads="1" noTextEdit="1"/>
          </p:cNvSpPr>
          <p:nvPr>
            <p:ph type="sldImg"/>
          </p:nvPr>
        </p:nvSpPr>
        <p:spPr>
          <a:xfrm>
            <a:off x="1196975" y="692150"/>
            <a:ext cx="4618038" cy="3463925"/>
          </a:xfrm>
          <a:ln/>
        </p:spPr>
      </p:sp>
      <p:sp>
        <p:nvSpPr>
          <p:cNvPr id="25603" name="Rectangle 3">
            <a:extLst>
              <a:ext uri="{FF2B5EF4-FFF2-40B4-BE49-F238E27FC236}">
                <a16:creationId xmlns:a16="http://schemas.microsoft.com/office/drawing/2014/main" id="{A9F4751B-21ED-7F4F-B63D-47ADAB8E71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8" tIns="46744" rIns="93488" bIns="46744"/>
          <a:lstStyle/>
          <a:p>
            <a:endParaRPr lang="en-US" altLang="en-US"/>
          </a:p>
        </p:txBody>
      </p:sp>
      <p:sp>
        <p:nvSpPr>
          <p:cNvPr id="25604" name="Date Placeholder 1">
            <a:extLst>
              <a:ext uri="{FF2B5EF4-FFF2-40B4-BE49-F238E27FC236}">
                <a16:creationId xmlns:a16="http://schemas.microsoft.com/office/drawing/2014/main" id="{B550354B-644A-2445-AC27-4BDDECF99B3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88B4328-FC26-6642-A3C0-C120E1365D3C}"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25605" name="Footer Placeholder 2">
            <a:extLst>
              <a:ext uri="{FF2B5EF4-FFF2-40B4-BE49-F238E27FC236}">
                <a16:creationId xmlns:a16="http://schemas.microsoft.com/office/drawing/2014/main" id="{0992D5B2-3E69-3446-8082-5BF3DAFA1F8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06135260-D37C-474C-9096-9DB646D57CF8}"/>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FE79C949-9769-A741-A3A8-3FEB0851D91A}" type="slidenum">
              <a:rPr lang="en-US" altLang="en-US"/>
              <a:pPr algn="r">
                <a:spcBef>
                  <a:spcPct val="0"/>
                </a:spcBef>
              </a:pPr>
              <a:t>48</a:t>
            </a:fld>
            <a:endParaRPr lang="en-US" altLang="en-US"/>
          </a:p>
        </p:txBody>
      </p:sp>
      <p:sp>
        <p:nvSpPr>
          <p:cNvPr id="95234" name="Rectangle 2">
            <a:extLst>
              <a:ext uri="{FF2B5EF4-FFF2-40B4-BE49-F238E27FC236}">
                <a16:creationId xmlns:a16="http://schemas.microsoft.com/office/drawing/2014/main" id="{D783A422-FF3E-3C40-91DC-D61D954B6898}"/>
              </a:ext>
            </a:extLst>
          </p:cNvPr>
          <p:cNvSpPr>
            <a:spLocks noGrp="1" noRot="1" noChangeAspect="1" noChangeArrowheads="1" noTextEdit="1"/>
          </p:cNvSpPr>
          <p:nvPr>
            <p:ph type="sldImg"/>
          </p:nvPr>
        </p:nvSpPr>
        <p:spPr>
          <a:xfrm>
            <a:off x="1208088" y="701675"/>
            <a:ext cx="4595812" cy="3446463"/>
          </a:xfrm>
          <a:ln/>
        </p:spPr>
      </p:sp>
      <p:sp>
        <p:nvSpPr>
          <p:cNvPr id="95235" name="Rectangle 3">
            <a:extLst>
              <a:ext uri="{FF2B5EF4-FFF2-40B4-BE49-F238E27FC236}">
                <a16:creationId xmlns:a16="http://schemas.microsoft.com/office/drawing/2014/main" id="{092F9808-5255-BE4F-8D13-89CB8577F80C}"/>
              </a:ext>
            </a:extLst>
          </p:cNvPr>
          <p:cNvSpPr>
            <a:spLocks noGrp="1" noChangeArrowheads="1"/>
          </p:cNvSpPr>
          <p:nvPr>
            <p:ph type="body" idx="1"/>
          </p:nvPr>
        </p:nvSpPr>
        <p:spPr>
          <a:xfrm>
            <a:off x="936625" y="4386263"/>
            <a:ext cx="51371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Date Placeholder 1">
            <a:extLst>
              <a:ext uri="{FF2B5EF4-FFF2-40B4-BE49-F238E27FC236}">
                <a16:creationId xmlns:a16="http://schemas.microsoft.com/office/drawing/2014/main" id="{1EDF6B2A-29C2-6E48-81B2-5B4A7B12C39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A542A92-659E-4040-A112-F59DE4EFED6A}"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95237" name="Footer Placeholder 2">
            <a:extLst>
              <a:ext uri="{FF2B5EF4-FFF2-40B4-BE49-F238E27FC236}">
                <a16:creationId xmlns:a16="http://schemas.microsoft.com/office/drawing/2014/main" id="{EEE45327-C94C-1143-9912-2BD81ED9497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867CBEA9-0B49-DF4A-B970-5514616F34EA}"/>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F4D5A7A3-3C69-6E49-B83B-54C9B14696DA}" type="slidenum">
              <a:rPr lang="en-US" altLang="en-US"/>
              <a:pPr algn="r">
                <a:spcBef>
                  <a:spcPct val="0"/>
                </a:spcBef>
              </a:pPr>
              <a:t>49</a:t>
            </a:fld>
            <a:endParaRPr lang="en-US" altLang="en-US"/>
          </a:p>
        </p:txBody>
      </p:sp>
      <p:sp>
        <p:nvSpPr>
          <p:cNvPr id="97282" name="Rectangle 2">
            <a:extLst>
              <a:ext uri="{FF2B5EF4-FFF2-40B4-BE49-F238E27FC236}">
                <a16:creationId xmlns:a16="http://schemas.microsoft.com/office/drawing/2014/main" id="{3624A773-D8B4-B74E-8C31-FF6C0E04436F}"/>
              </a:ext>
            </a:extLst>
          </p:cNvPr>
          <p:cNvSpPr>
            <a:spLocks noGrp="1" noRot="1" noChangeAspect="1" noChangeArrowheads="1" noTextEdit="1"/>
          </p:cNvSpPr>
          <p:nvPr>
            <p:ph type="sldImg"/>
          </p:nvPr>
        </p:nvSpPr>
        <p:spPr>
          <a:xfrm>
            <a:off x="1195388" y="692150"/>
            <a:ext cx="4618037" cy="3463925"/>
          </a:xfrm>
          <a:ln/>
        </p:spPr>
      </p:sp>
      <p:sp>
        <p:nvSpPr>
          <p:cNvPr id="97283" name="Rectangle 3">
            <a:extLst>
              <a:ext uri="{FF2B5EF4-FFF2-40B4-BE49-F238E27FC236}">
                <a16:creationId xmlns:a16="http://schemas.microsoft.com/office/drawing/2014/main" id="{02B37D57-7155-3E40-9562-DBE650834F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3" tIns="46406" rIns="92813" bIns="46406"/>
          <a:lstStyle/>
          <a:p>
            <a:endParaRPr lang="en-US" altLang="en-US"/>
          </a:p>
        </p:txBody>
      </p:sp>
      <p:sp>
        <p:nvSpPr>
          <p:cNvPr id="97284" name="Date Placeholder 1">
            <a:extLst>
              <a:ext uri="{FF2B5EF4-FFF2-40B4-BE49-F238E27FC236}">
                <a16:creationId xmlns:a16="http://schemas.microsoft.com/office/drawing/2014/main" id="{E682E994-C82B-064C-9139-CFF24B0FEBC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F95B826-6B9C-FF44-8BF7-84B7F7A38BC1}"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97285" name="Footer Placeholder 2">
            <a:extLst>
              <a:ext uri="{FF2B5EF4-FFF2-40B4-BE49-F238E27FC236}">
                <a16:creationId xmlns:a16="http://schemas.microsoft.com/office/drawing/2014/main" id="{19F28FB2-D947-7149-91EA-38EED525F6E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1232FAA9-E3F8-554B-8ECC-5A50F45B34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5D1243-3680-4F45-9A81-994E782B09F6}" type="slidenum">
              <a:rPr lang="en-US" altLang="en-US"/>
              <a:pPr>
                <a:spcBef>
                  <a:spcPct val="0"/>
                </a:spcBef>
              </a:pPr>
              <a:t>51</a:t>
            </a:fld>
            <a:endParaRPr lang="en-US" altLang="en-US"/>
          </a:p>
        </p:txBody>
      </p:sp>
      <p:sp>
        <p:nvSpPr>
          <p:cNvPr id="100354" name="Rectangle 2">
            <a:extLst>
              <a:ext uri="{FF2B5EF4-FFF2-40B4-BE49-F238E27FC236}">
                <a16:creationId xmlns:a16="http://schemas.microsoft.com/office/drawing/2014/main" id="{1789F7B5-91C0-0240-9D57-D14312A28F42}"/>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9F2A2EC2-FE0C-7744-B313-AD40252FE1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0356" name="Date Placeholder 1">
            <a:extLst>
              <a:ext uri="{FF2B5EF4-FFF2-40B4-BE49-F238E27FC236}">
                <a16:creationId xmlns:a16="http://schemas.microsoft.com/office/drawing/2014/main" id="{5940113F-4B4D-074A-ADCD-785C2C86976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0351DA5E-87EA-2549-A151-1255FF9A3B14}"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00357" name="Footer Placeholder 2">
            <a:extLst>
              <a:ext uri="{FF2B5EF4-FFF2-40B4-BE49-F238E27FC236}">
                <a16:creationId xmlns:a16="http://schemas.microsoft.com/office/drawing/2014/main" id="{014F89AA-388F-4D49-8881-3EB0515D420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u="none" dirty="0">
                <a:solidFill>
                  <a:schemeClr val="tx1"/>
                </a:solidFill>
                <a:hlinkClick r:id="rId3">
                  <a:extLst>
                    <a:ext uri="{A12FA001-AC4F-418D-AE19-62706E023703}">
                      <ahyp:hlinkClr xmlns:ahyp="http://schemas.microsoft.com/office/drawing/2018/hyperlinkcolor" val="tx"/>
                    </a:ext>
                  </a:extLst>
                </a:hlinkClick>
              </a:rPr>
              <a:t>More Resources: </a:t>
            </a:r>
            <a:r>
              <a:rPr lang="en-US" altLang="en-US" sz="1200" dirty="0">
                <a:solidFill>
                  <a:schemeClr val="tx1"/>
                </a:solidFill>
                <a:hlinkClick r:id="rId3">
                  <a:extLst>
                    <a:ext uri="{A12FA001-AC4F-418D-AE19-62706E023703}">
                      <ahyp:hlinkClr xmlns:ahyp="http://schemas.microsoft.com/office/drawing/2018/hyperlinkcolor" val="tx"/>
                    </a:ext>
                  </a:extLst>
                </a:hlinkClick>
              </a:rPr>
              <a:t>https://www.youtube.com/watch?v=8UX82qVJzYI</a:t>
            </a:r>
            <a:endParaRPr lang="en-US" altLang="en-US" sz="1200" dirty="0">
              <a:solidFill>
                <a:schemeClr val="tx1"/>
              </a:solidFill>
            </a:endParaRPr>
          </a:p>
          <a:p>
            <a:endParaRPr lang="en-US" dirty="0"/>
          </a:p>
        </p:txBody>
      </p:sp>
      <p:sp>
        <p:nvSpPr>
          <p:cNvPr id="4" name="Date Placeholder 3"/>
          <p:cNvSpPr>
            <a:spLocks noGrp="1"/>
          </p:cNvSpPr>
          <p:nvPr>
            <p:ph type="dt" idx="1"/>
          </p:nvPr>
        </p:nvSpPr>
        <p:spPr/>
        <p:txBody>
          <a:bodyPr/>
          <a:lstStyle/>
          <a:p>
            <a:pPr>
              <a:defRPr/>
            </a:pPr>
            <a:fld id="{829D2717-46F0-6846-A442-EB088250EF04}" type="datetime1">
              <a:rPr lang="en-US" smtClean="0"/>
              <a:pPr>
                <a:defRPr/>
              </a:pPr>
              <a:t>9/2/24</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fld id="{77A11112-4EE6-634C-8827-8779C23DDC42}" type="slidenum">
              <a:rPr lang="en-US" altLang="en-US" smtClean="0"/>
              <a:pPr/>
              <a:t>53</a:t>
            </a:fld>
            <a:endParaRPr lang="en-US" altLang="en-US"/>
          </a:p>
        </p:txBody>
      </p:sp>
    </p:spTree>
    <p:extLst>
      <p:ext uri="{BB962C8B-B14F-4D97-AF65-F5344CB8AC3E}">
        <p14:creationId xmlns:p14="http://schemas.microsoft.com/office/powerpoint/2010/main" val="2552954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CD7143FD-4194-8147-A101-9B4E1E5AB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9A0CAF-6514-8F43-94C8-4B0CDD52BE8D}" type="slidenum">
              <a:rPr lang="en-US" altLang="en-US"/>
              <a:pPr>
                <a:spcBef>
                  <a:spcPct val="0"/>
                </a:spcBef>
              </a:pPr>
              <a:t>54</a:t>
            </a:fld>
            <a:endParaRPr lang="en-US" altLang="en-US"/>
          </a:p>
        </p:txBody>
      </p:sp>
      <p:sp>
        <p:nvSpPr>
          <p:cNvPr id="104450" name="Rectangle 2">
            <a:extLst>
              <a:ext uri="{FF2B5EF4-FFF2-40B4-BE49-F238E27FC236}">
                <a16:creationId xmlns:a16="http://schemas.microsoft.com/office/drawing/2014/main" id="{FC3096E3-2B76-5A40-A2F5-38939497B875}"/>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230DD384-076B-4E4B-B4B9-A62BA00240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4452" name="Date Placeholder 1">
            <a:extLst>
              <a:ext uri="{FF2B5EF4-FFF2-40B4-BE49-F238E27FC236}">
                <a16:creationId xmlns:a16="http://schemas.microsoft.com/office/drawing/2014/main" id="{D57A2EA0-2BDC-F84A-ABDC-62B572CF979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796483BA-36A6-6148-A4A5-4A390099DE49}"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04453" name="Footer Placeholder 2">
            <a:extLst>
              <a:ext uri="{FF2B5EF4-FFF2-40B4-BE49-F238E27FC236}">
                <a16:creationId xmlns:a16="http://schemas.microsoft.com/office/drawing/2014/main" id="{7C491B5D-F752-EB45-9904-2A281F6B1D8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6AF3E630-88B7-4142-9C17-3029249E3C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F8594B-8894-584A-A969-9D3EF0BB7272}" type="slidenum">
              <a:rPr lang="en-US" altLang="en-US"/>
              <a:pPr>
                <a:spcBef>
                  <a:spcPct val="0"/>
                </a:spcBef>
              </a:pPr>
              <a:t>56</a:t>
            </a:fld>
            <a:endParaRPr lang="en-US" altLang="en-US"/>
          </a:p>
        </p:txBody>
      </p:sp>
      <p:sp>
        <p:nvSpPr>
          <p:cNvPr id="109570" name="Rectangle 2">
            <a:extLst>
              <a:ext uri="{FF2B5EF4-FFF2-40B4-BE49-F238E27FC236}">
                <a16:creationId xmlns:a16="http://schemas.microsoft.com/office/drawing/2014/main" id="{77C4E793-3061-074D-9A3D-D7FA25C38767}"/>
              </a:ext>
            </a:extLst>
          </p:cNvPr>
          <p:cNvSpPr>
            <a:spLocks noGrp="1" noRot="1" noChangeAspect="1" noChangeArrowheads="1" noTextEdit="1"/>
          </p:cNvSpPr>
          <p:nvPr>
            <p:ph type="sldImg"/>
          </p:nvPr>
        </p:nvSpPr>
        <p:spPr>
          <a:xfrm>
            <a:off x="1198563" y="693738"/>
            <a:ext cx="4616450" cy="3462337"/>
          </a:xfrm>
          <a:ln/>
        </p:spPr>
      </p:sp>
      <p:sp>
        <p:nvSpPr>
          <p:cNvPr id="109571" name="Rectangle 3">
            <a:extLst>
              <a:ext uri="{FF2B5EF4-FFF2-40B4-BE49-F238E27FC236}">
                <a16:creationId xmlns:a16="http://schemas.microsoft.com/office/drawing/2014/main" id="{82684C13-5FAC-794C-B2C1-6AC9425B0EFA}"/>
              </a:ext>
            </a:extLst>
          </p:cNvPr>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
        <p:nvSpPr>
          <p:cNvPr id="109572" name="Date Placeholder 1">
            <a:extLst>
              <a:ext uri="{FF2B5EF4-FFF2-40B4-BE49-F238E27FC236}">
                <a16:creationId xmlns:a16="http://schemas.microsoft.com/office/drawing/2014/main" id="{73F8EC4D-D6BA-7F48-8287-132A29A3631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61AC1C2-78E1-2C46-ACC5-AAF79A9E811B}"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09573" name="Footer Placeholder 2">
            <a:extLst>
              <a:ext uri="{FF2B5EF4-FFF2-40B4-BE49-F238E27FC236}">
                <a16:creationId xmlns:a16="http://schemas.microsoft.com/office/drawing/2014/main" id="{CB2ADB53-E12D-3B44-AA9B-7E078D4D33E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8AB8BDBF-C6B6-5742-9535-B8F867C710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03ECAE-248E-CE42-BF2B-A3A07ADFB668}" type="slidenum">
              <a:rPr lang="en-US" altLang="en-US"/>
              <a:pPr>
                <a:spcBef>
                  <a:spcPct val="0"/>
                </a:spcBef>
              </a:pPr>
              <a:t>57</a:t>
            </a:fld>
            <a:endParaRPr lang="en-US" altLang="en-US"/>
          </a:p>
        </p:txBody>
      </p:sp>
      <p:sp>
        <p:nvSpPr>
          <p:cNvPr id="111618" name="Rectangle 2">
            <a:extLst>
              <a:ext uri="{FF2B5EF4-FFF2-40B4-BE49-F238E27FC236}">
                <a16:creationId xmlns:a16="http://schemas.microsoft.com/office/drawing/2014/main" id="{489BE058-13E3-0443-9200-7639F7AED064}"/>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99C31AD0-6801-4743-A4ED-F7FAEEA14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1620" name="Date Placeholder 1">
            <a:extLst>
              <a:ext uri="{FF2B5EF4-FFF2-40B4-BE49-F238E27FC236}">
                <a16:creationId xmlns:a16="http://schemas.microsoft.com/office/drawing/2014/main" id="{52BFD8B1-EBC3-8643-8FC4-E7BEA7AE835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88FBBD0-1DBD-C142-BCD5-C4C3E019B581}"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11621" name="Footer Placeholder 2">
            <a:extLst>
              <a:ext uri="{FF2B5EF4-FFF2-40B4-BE49-F238E27FC236}">
                <a16:creationId xmlns:a16="http://schemas.microsoft.com/office/drawing/2014/main" id="{59807C25-8553-984F-B680-282568C98C7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F9E8815C-2883-DE45-B1BB-5634A1E16324}"/>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C0FC54A0-2037-C542-BE62-05EAE8B56E98}" type="slidenum">
              <a:rPr lang="en-US" altLang="en-US"/>
              <a:pPr algn="r">
                <a:spcBef>
                  <a:spcPct val="0"/>
                </a:spcBef>
              </a:pPr>
              <a:t>58</a:t>
            </a:fld>
            <a:endParaRPr lang="en-US" altLang="en-US"/>
          </a:p>
        </p:txBody>
      </p:sp>
      <p:sp>
        <p:nvSpPr>
          <p:cNvPr id="113666" name="Rectangle 2">
            <a:extLst>
              <a:ext uri="{FF2B5EF4-FFF2-40B4-BE49-F238E27FC236}">
                <a16:creationId xmlns:a16="http://schemas.microsoft.com/office/drawing/2014/main" id="{BBBDA6CB-721C-5E43-9DEB-9B0D30A77BD7}"/>
              </a:ext>
            </a:extLst>
          </p:cNvPr>
          <p:cNvSpPr>
            <a:spLocks noGrp="1" noRot="1" noChangeAspect="1" noChangeArrowheads="1" noTextEdit="1"/>
          </p:cNvSpPr>
          <p:nvPr>
            <p:ph type="sldImg"/>
          </p:nvPr>
        </p:nvSpPr>
        <p:spPr>
          <a:xfrm>
            <a:off x="1208088" y="700088"/>
            <a:ext cx="4598987" cy="3449637"/>
          </a:xfrm>
          <a:ln/>
        </p:spPr>
      </p:sp>
      <p:sp>
        <p:nvSpPr>
          <p:cNvPr id="113667" name="Rectangle 3">
            <a:extLst>
              <a:ext uri="{FF2B5EF4-FFF2-40B4-BE49-F238E27FC236}">
                <a16:creationId xmlns:a16="http://schemas.microsoft.com/office/drawing/2014/main" id="{8A782170-26D8-7144-B6D4-491B1DC6EE59}"/>
              </a:ext>
            </a:extLst>
          </p:cNvPr>
          <p:cNvSpPr>
            <a:spLocks noGrp="1" noChangeArrowheads="1"/>
          </p:cNvSpPr>
          <p:nvPr>
            <p:ph type="body" idx="1"/>
          </p:nvPr>
        </p:nvSpPr>
        <p:spPr>
          <a:xfrm>
            <a:off x="933450" y="4387850"/>
            <a:ext cx="5141913"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3668" name="Date Placeholder 1">
            <a:extLst>
              <a:ext uri="{FF2B5EF4-FFF2-40B4-BE49-F238E27FC236}">
                <a16:creationId xmlns:a16="http://schemas.microsoft.com/office/drawing/2014/main" id="{357DBEBD-8D55-1241-86DC-CF66FBBCFD3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C1D73DC-365D-454E-8E68-5C2C3574EF97}"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13669" name="Footer Placeholder 2">
            <a:extLst>
              <a:ext uri="{FF2B5EF4-FFF2-40B4-BE49-F238E27FC236}">
                <a16:creationId xmlns:a16="http://schemas.microsoft.com/office/drawing/2014/main" id="{C6A8F6E9-4A79-4344-88A8-E9E27BA206F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F7749863-EC36-3040-B070-D629FED3B6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38BE02-B9E4-6544-B50A-10E946EA9B8C}" type="slidenum">
              <a:rPr lang="en-US" altLang="en-US"/>
              <a:pPr>
                <a:spcBef>
                  <a:spcPct val="0"/>
                </a:spcBef>
              </a:pPr>
              <a:t>59</a:t>
            </a:fld>
            <a:endParaRPr lang="en-US" altLang="en-US"/>
          </a:p>
        </p:txBody>
      </p:sp>
      <p:sp>
        <p:nvSpPr>
          <p:cNvPr id="115714" name="Rectangle 2">
            <a:extLst>
              <a:ext uri="{FF2B5EF4-FFF2-40B4-BE49-F238E27FC236}">
                <a16:creationId xmlns:a16="http://schemas.microsoft.com/office/drawing/2014/main" id="{C34DE893-474C-8B46-967A-6FAE0F32B9CF}"/>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C07FEC9B-7229-8B40-81D5-677B4194B9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5716" name="Date Placeholder 1">
            <a:extLst>
              <a:ext uri="{FF2B5EF4-FFF2-40B4-BE49-F238E27FC236}">
                <a16:creationId xmlns:a16="http://schemas.microsoft.com/office/drawing/2014/main" id="{9CC8A1C2-549E-7D40-869B-68A76F95F53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68FD6E0-E8DF-3A4C-814D-ABB771585C89}"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15717" name="Footer Placeholder 2">
            <a:extLst>
              <a:ext uri="{FF2B5EF4-FFF2-40B4-BE49-F238E27FC236}">
                <a16:creationId xmlns:a16="http://schemas.microsoft.com/office/drawing/2014/main" id="{0885D4EC-D06E-5C44-B5EA-AE716622B2B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E26C8EED-6841-0745-B299-7E04F08774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58B680-DD6C-1F40-85EB-E8F1A9DEE98E}" type="slidenum">
              <a:rPr lang="en-US" altLang="en-US"/>
              <a:pPr>
                <a:spcBef>
                  <a:spcPct val="0"/>
                </a:spcBef>
              </a:pPr>
              <a:t>60</a:t>
            </a:fld>
            <a:endParaRPr lang="en-US" altLang="en-US"/>
          </a:p>
        </p:txBody>
      </p:sp>
      <p:sp>
        <p:nvSpPr>
          <p:cNvPr id="117762" name="Rectangle 2">
            <a:extLst>
              <a:ext uri="{FF2B5EF4-FFF2-40B4-BE49-F238E27FC236}">
                <a16:creationId xmlns:a16="http://schemas.microsoft.com/office/drawing/2014/main" id="{7F910C05-F629-974A-AFD7-2795CE01DAEA}"/>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B74F4DD8-BEF4-134A-8D32-8D5D35E9DF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7764" name="Date Placeholder 1">
            <a:extLst>
              <a:ext uri="{FF2B5EF4-FFF2-40B4-BE49-F238E27FC236}">
                <a16:creationId xmlns:a16="http://schemas.microsoft.com/office/drawing/2014/main" id="{2F953117-7EBE-BA49-B202-50201E3EAA5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E94B276-0E56-C64F-AD6D-B42E5B558720}"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17765" name="Footer Placeholder 2">
            <a:extLst>
              <a:ext uri="{FF2B5EF4-FFF2-40B4-BE49-F238E27FC236}">
                <a16:creationId xmlns:a16="http://schemas.microsoft.com/office/drawing/2014/main" id="{40D9F89B-3C2D-E545-80CE-152C2151FB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38DDAFCC-282E-ED41-A926-E25DF58601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F4EA94-238C-A744-8892-A8619BC684E4}" type="slidenum">
              <a:rPr lang="en-US" altLang="en-US"/>
              <a:pPr>
                <a:spcBef>
                  <a:spcPct val="0"/>
                </a:spcBef>
              </a:pPr>
              <a:t>8</a:t>
            </a:fld>
            <a:endParaRPr lang="en-US" altLang="en-US"/>
          </a:p>
        </p:txBody>
      </p:sp>
      <p:sp>
        <p:nvSpPr>
          <p:cNvPr id="27650" name="Rectangle 2">
            <a:extLst>
              <a:ext uri="{FF2B5EF4-FFF2-40B4-BE49-F238E27FC236}">
                <a16:creationId xmlns:a16="http://schemas.microsoft.com/office/drawing/2014/main" id="{4B524DF0-959E-894B-A6D2-C01B46AD8AC6}"/>
              </a:ext>
            </a:extLst>
          </p:cNvPr>
          <p:cNvSpPr>
            <a:spLocks noGrp="1" noRot="1" noChangeAspect="1" noChangeArrowheads="1" noTextEdit="1"/>
          </p:cNvSpPr>
          <p:nvPr>
            <p:ph type="sldImg"/>
          </p:nvPr>
        </p:nvSpPr>
        <p:spPr>
          <a:xfrm>
            <a:off x="1196975" y="692150"/>
            <a:ext cx="4618038" cy="3463925"/>
          </a:xfrm>
          <a:ln/>
        </p:spPr>
      </p:sp>
      <p:sp>
        <p:nvSpPr>
          <p:cNvPr id="27651" name="Rectangle 3">
            <a:extLst>
              <a:ext uri="{FF2B5EF4-FFF2-40B4-BE49-F238E27FC236}">
                <a16:creationId xmlns:a16="http://schemas.microsoft.com/office/drawing/2014/main" id="{D3C4C08E-EA20-9848-922A-B1E6791744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Date Placeholder 1">
            <a:extLst>
              <a:ext uri="{FF2B5EF4-FFF2-40B4-BE49-F238E27FC236}">
                <a16:creationId xmlns:a16="http://schemas.microsoft.com/office/drawing/2014/main" id="{E9D3398A-3C47-1746-B234-D0972CC8DF9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49683D5C-7B04-1342-83B5-E348C074ACB9}"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27653" name="Footer Placeholder 2">
            <a:extLst>
              <a:ext uri="{FF2B5EF4-FFF2-40B4-BE49-F238E27FC236}">
                <a16:creationId xmlns:a16="http://schemas.microsoft.com/office/drawing/2014/main" id="{C3EF8F98-5486-BF40-9D92-E942EAC6CAC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2AF1DEAF-B08B-C54E-909F-CCCCE52B3A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4161F7-62FC-4442-8A69-D497CBB33C4E}" type="slidenum">
              <a:rPr lang="en-US" altLang="en-US"/>
              <a:pPr>
                <a:spcBef>
                  <a:spcPct val="0"/>
                </a:spcBef>
              </a:pPr>
              <a:t>61</a:t>
            </a:fld>
            <a:endParaRPr lang="en-US" altLang="en-US"/>
          </a:p>
        </p:txBody>
      </p:sp>
      <p:sp>
        <p:nvSpPr>
          <p:cNvPr id="119810" name="Rectangle 2">
            <a:extLst>
              <a:ext uri="{FF2B5EF4-FFF2-40B4-BE49-F238E27FC236}">
                <a16:creationId xmlns:a16="http://schemas.microsoft.com/office/drawing/2014/main" id="{FE2C35AF-9DD1-E740-AE2E-E761653B81B0}"/>
              </a:ext>
            </a:extLst>
          </p:cNvPr>
          <p:cNvSpPr>
            <a:spLocks noGrp="1" noRot="1" noChangeAspect="1" noChangeArrowheads="1" noTextEdit="1"/>
          </p:cNvSpPr>
          <p:nvPr>
            <p:ph type="sldImg"/>
          </p:nvPr>
        </p:nvSpPr>
        <p:spPr>
          <a:xfrm>
            <a:off x="1196975" y="692150"/>
            <a:ext cx="4618038" cy="3463925"/>
          </a:xfrm>
          <a:ln/>
        </p:spPr>
      </p:sp>
      <p:sp>
        <p:nvSpPr>
          <p:cNvPr id="119811" name="Rectangle 3">
            <a:extLst>
              <a:ext uri="{FF2B5EF4-FFF2-40B4-BE49-F238E27FC236}">
                <a16:creationId xmlns:a16="http://schemas.microsoft.com/office/drawing/2014/main" id="{B6EA193B-DCEF-8E4D-99AB-64F6A79B3F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9812" name="Date Placeholder 1">
            <a:extLst>
              <a:ext uri="{FF2B5EF4-FFF2-40B4-BE49-F238E27FC236}">
                <a16:creationId xmlns:a16="http://schemas.microsoft.com/office/drawing/2014/main" id="{C2FCFEE0-E52B-8343-B335-89247659C6C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086FC414-A477-2B4C-B6BB-E62AA18D1833}"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19813" name="Footer Placeholder 2">
            <a:extLst>
              <a:ext uri="{FF2B5EF4-FFF2-40B4-BE49-F238E27FC236}">
                <a16:creationId xmlns:a16="http://schemas.microsoft.com/office/drawing/2014/main" id="{7B966256-D080-3849-A665-4BB9B102DE1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A80133CB-4040-A844-860D-775BAC7DD7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284B00-FC46-0B40-A82B-2731BE918677}" type="slidenum">
              <a:rPr lang="en-US" altLang="en-US"/>
              <a:pPr>
                <a:spcBef>
                  <a:spcPct val="0"/>
                </a:spcBef>
              </a:pPr>
              <a:t>62</a:t>
            </a:fld>
            <a:endParaRPr lang="en-US" altLang="en-US"/>
          </a:p>
        </p:txBody>
      </p:sp>
      <p:sp>
        <p:nvSpPr>
          <p:cNvPr id="121858" name="Date Placeholder 1">
            <a:extLst>
              <a:ext uri="{FF2B5EF4-FFF2-40B4-BE49-F238E27FC236}">
                <a16:creationId xmlns:a16="http://schemas.microsoft.com/office/drawing/2014/main" id="{F96794E9-CAB3-0545-ADF8-C9DCFC613B8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75C5CF9A-1F38-774C-AFA5-7FA7BB232A69}"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21859" name="Footer Placeholder 2">
            <a:extLst>
              <a:ext uri="{FF2B5EF4-FFF2-40B4-BE49-F238E27FC236}">
                <a16:creationId xmlns:a16="http://schemas.microsoft.com/office/drawing/2014/main" id="{8EC07435-D94E-AF43-93FF-9B561D6BA6C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6FEB78A0-2B28-CA46-B833-7C43F11777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F7CE03-851F-CA42-B328-9340BBA2F45A}" type="slidenum">
              <a:rPr lang="en-US" altLang="en-US"/>
              <a:pPr>
                <a:spcBef>
                  <a:spcPct val="0"/>
                </a:spcBef>
              </a:pPr>
              <a:t>63</a:t>
            </a:fld>
            <a:endParaRPr lang="en-US" altLang="en-US"/>
          </a:p>
        </p:txBody>
      </p:sp>
      <p:sp>
        <p:nvSpPr>
          <p:cNvPr id="123906" name="Rectangle 2">
            <a:extLst>
              <a:ext uri="{FF2B5EF4-FFF2-40B4-BE49-F238E27FC236}">
                <a16:creationId xmlns:a16="http://schemas.microsoft.com/office/drawing/2014/main" id="{FF9FB162-DA45-6A4F-A278-68792D5E4D8D}"/>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82C4FE9A-4B82-A541-A846-70BF208CEB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3908" name="Date Placeholder 1">
            <a:extLst>
              <a:ext uri="{FF2B5EF4-FFF2-40B4-BE49-F238E27FC236}">
                <a16:creationId xmlns:a16="http://schemas.microsoft.com/office/drawing/2014/main" id="{8BE7E7AA-1DA6-094E-ADE0-8CDA57EA180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FCB5801-EA1A-914D-BC32-6328309FC6C7}"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23909" name="Footer Placeholder 2">
            <a:extLst>
              <a:ext uri="{FF2B5EF4-FFF2-40B4-BE49-F238E27FC236}">
                <a16:creationId xmlns:a16="http://schemas.microsoft.com/office/drawing/2014/main" id="{168C0D7D-9148-FC46-AC4A-872043126B4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06382D17-3F9C-8342-BEC2-9A9C88C091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387F2A-C53E-7F4F-B1F3-1096D8BFAA22}" type="slidenum">
              <a:rPr lang="en-US" altLang="en-US"/>
              <a:pPr>
                <a:spcBef>
                  <a:spcPct val="0"/>
                </a:spcBef>
              </a:pPr>
              <a:t>64</a:t>
            </a:fld>
            <a:endParaRPr lang="en-US" altLang="en-US"/>
          </a:p>
        </p:txBody>
      </p:sp>
      <p:sp>
        <p:nvSpPr>
          <p:cNvPr id="125954" name="Rectangle 2">
            <a:extLst>
              <a:ext uri="{FF2B5EF4-FFF2-40B4-BE49-F238E27FC236}">
                <a16:creationId xmlns:a16="http://schemas.microsoft.com/office/drawing/2014/main" id="{27239EDA-0AE0-2D4E-8B29-F0C904ADEA5C}"/>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DDD2EF9B-DD06-6142-8EC4-C069A7481C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5956" name="Date Placeholder 1">
            <a:extLst>
              <a:ext uri="{FF2B5EF4-FFF2-40B4-BE49-F238E27FC236}">
                <a16:creationId xmlns:a16="http://schemas.microsoft.com/office/drawing/2014/main" id="{0E3472B0-EF8D-074E-B9B2-5065AB3E12D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70221DE-410D-A442-9B9D-C8420D36A338}"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25957" name="Footer Placeholder 2">
            <a:extLst>
              <a:ext uri="{FF2B5EF4-FFF2-40B4-BE49-F238E27FC236}">
                <a16:creationId xmlns:a16="http://schemas.microsoft.com/office/drawing/2014/main" id="{0570F0E4-BD9C-C247-98BF-A621125E03E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BCB0CBBC-E394-114B-9766-BD6DCA85BE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D8D972-3EDE-424C-96BD-4CB4598019D8}" type="slidenum">
              <a:rPr lang="en-US" altLang="en-US"/>
              <a:pPr>
                <a:spcBef>
                  <a:spcPct val="0"/>
                </a:spcBef>
              </a:pPr>
              <a:t>66</a:t>
            </a:fld>
            <a:endParaRPr lang="en-US" altLang="en-US"/>
          </a:p>
        </p:txBody>
      </p:sp>
      <p:sp>
        <p:nvSpPr>
          <p:cNvPr id="129026" name="Rectangle 2">
            <a:extLst>
              <a:ext uri="{FF2B5EF4-FFF2-40B4-BE49-F238E27FC236}">
                <a16:creationId xmlns:a16="http://schemas.microsoft.com/office/drawing/2014/main" id="{4714ECBA-155F-A046-9B29-50C73DD1B3C2}"/>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332092A9-2E3F-AB4F-BA8B-C063B0739E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9028" name="Date Placeholder 1">
            <a:extLst>
              <a:ext uri="{FF2B5EF4-FFF2-40B4-BE49-F238E27FC236}">
                <a16:creationId xmlns:a16="http://schemas.microsoft.com/office/drawing/2014/main" id="{58E5803C-9C53-DB48-AFC9-AFE447D32B3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20CB7EB-66D7-3E45-9C98-1077F4A0984A}"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29029" name="Footer Placeholder 2">
            <a:extLst>
              <a:ext uri="{FF2B5EF4-FFF2-40B4-BE49-F238E27FC236}">
                <a16:creationId xmlns:a16="http://schemas.microsoft.com/office/drawing/2014/main" id="{DE8992E9-D303-B343-82A3-F20993C1ED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5F9236F9-9AEC-6349-B120-97489AE2E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A3916E-5993-0949-A377-9BAEA3EF294F}" type="slidenum">
              <a:rPr lang="en-US" altLang="en-US"/>
              <a:pPr>
                <a:spcBef>
                  <a:spcPct val="0"/>
                </a:spcBef>
              </a:pPr>
              <a:t>67</a:t>
            </a:fld>
            <a:endParaRPr lang="en-US" altLang="en-US"/>
          </a:p>
        </p:txBody>
      </p:sp>
      <p:sp>
        <p:nvSpPr>
          <p:cNvPr id="131074" name="Rectangle 2">
            <a:extLst>
              <a:ext uri="{FF2B5EF4-FFF2-40B4-BE49-F238E27FC236}">
                <a16:creationId xmlns:a16="http://schemas.microsoft.com/office/drawing/2014/main" id="{9AD652CA-A1DA-FB49-A628-73B05BFB763F}"/>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5957E0AC-FFCE-3345-99C0-35B98FDDE4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1076" name="Date Placeholder 1">
            <a:extLst>
              <a:ext uri="{FF2B5EF4-FFF2-40B4-BE49-F238E27FC236}">
                <a16:creationId xmlns:a16="http://schemas.microsoft.com/office/drawing/2014/main" id="{FC643BA3-9890-824F-B4F6-66A5107753D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E2CAC07D-8FE0-5446-8E85-B392629DB818}"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31077" name="Footer Placeholder 2">
            <a:extLst>
              <a:ext uri="{FF2B5EF4-FFF2-40B4-BE49-F238E27FC236}">
                <a16:creationId xmlns:a16="http://schemas.microsoft.com/office/drawing/2014/main" id="{D631535E-DC2F-B54C-AEFA-479B7F2F430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B7987725-1F32-B14B-8926-DF879E427F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523320-FB47-4240-9FAC-CA82BB255085}" type="slidenum">
              <a:rPr lang="en-US" altLang="en-US"/>
              <a:pPr>
                <a:spcBef>
                  <a:spcPct val="0"/>
                </a:spcBef>
              </a:pPr>
              <a:t>68</a:t>
            </a:fld>
            <a:endParaRPr lang="en-US" altLang="en-US"/>
          </a:p>
        </p:txBody>
      </p:sp>
      <p:sp>
        <p:nvSpPr>
          <p:cNvPr id="133122" name="Rectangle 2">
            <a:extLst>
              <a:ext uri="{FF2B5EF4-FFF2-40B4-BE49-F238E27FC236}">
                <a16:creationId xmlns:a16="http://schemas.microsoft.com/office/drawing/2014/main" id="{58F87628-7BF4-9E4E-B146-41887BA3E5C2}"/>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2A48D193-833D-DE47-950A-F57B1C0D53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24" name="Date Placeholder 1">
            <a:extLst>
              <a:ext uri="{FF2B5EF4-FFF2-40B4-BE49-F238E27FC236}">
                <a16:creationId xmlns:a16="http://schemas.microsoft.com/office/drawing/2014/main" id="{F8A280C7-7F69-6F4D-BD93-0F09B0BAAF3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5DFF5EB-D4AE-284C-A63F-452F8C52A39D}"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33125" name="Footer Placeholder 2">
            <a:extLst>
              <a:ext uri="{FF2B5EF4-FFF2-40B4-BE49-F238E27FC236}">
                <a16:creationId xmlns:a16="http://schemas.microsoft.com/office/drawing/2014/main" id="{921B9188-34CD-884E-A273-7BC94BF441E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4CCE8D44-59D0-3B44-9C97-3131E5A9D0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FDAD9A-07D9-8344-8D35-B127C3E4741E}" type="slidenum">
              <a:rPr lang="en-US" altLang="en-US"/>
              <a:pPr>
                <a:spcBef>
                  <a:spcPct val="0"/>
                </a:spcBef>
              </a:pPr>
              <a:t>69</a:t>
            </a:fld>
            <a:endParaRPr lang="en-US" altLang="en-US"/>
          </a:p>
        </p:txBody>
      </p:sp>
      <p:sp>
        <p:nvSpPr>
          <p:cNvPr id="135170" name="Rectangle 2">
            <a:extLst>
              <a:ext uri="{FF2B5EF4-FFF2-40B4-BE49-F238E27FC236}">
                <a16:creationId xmlns:a16="http://schemas.microsoft.com/office/drawing/2014/main" id="{50B8B96D-E3E8-6C4C-943F-7984916AA2F3}"/>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2BC170E3-34FB-7C45-87D2-3E9D720DB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5172" name="Date Placeholder 1">
            <a:extLst>
              <a:ext uri="{FF2B5EF4-FFF2-40B4-BE49-F238E27FC236}">
                <a16:creationId xmlns:a16="http://schemas.microsoft.com/office/drawing/2014/main" id="{2B0E46F7-7C78-1146-ACA6-818710B3316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9A8AA7EF-7E01-434B-AC5B-A5545005F25F}"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35173" name="Footer Placeholder 2">
            <a:extLst>
              <a:ext uri="{FF2B5EF4-FFF2-40B4-BE49-F238E27FC236}">
                <a16:creationId xmlns:a16="http://schemas.microsoft.com/office/drawing/2014/main" id="{13BD7A90-726A-784E-9858-4BAF7B2F1CB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4E5F4BD3-F741-C649-973C-5EB4EDB2C128}"/>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0BD14B2F-0B86-0F44-BB47-48F89B718F2A}" type="slidenum">
              <a:rPr lang="en-US" altLang="en-US"/>
              <a:pPr algn="r">
                <a:spcBef>
                  <a:spcPct val="0"/>
                </a:spcBef>
              </a:pPr>
              <a:t>70</a:t>
            </a:fld>
            <a:endParaRPr lang="en-US" altLang="en-US"/>
          </a:p>
        </p:txBody>
      </p:sp>
      <p:sp>
        <p:nvSpPr>
          <p:cNvPr id="137218" name="Rectangle 2">
            <a:extLst>
              <a:ext uri="{FF2B5EF4-FFF2-40B4-BE49-F238E27FC236}">
                <a16:creationId xmlns:a16="http://schemas.microsoft.com/office/drawing/2014/main" id="{6065ACA1-CACB-EC4F-A51F-6458078892AD}"/>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3E950581-7574-5145-A9D5-09D1195A74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7220" name="Date Placeholder 1">
            <a:extLst>
              <a:ext uri="{FF2B5EF4-FFF2-40B4-BE49-F238E27FC236}">
                <a16:creationId xmlns:a16="http://schemas.microsoft.com/office/drawing/2014/main" id="{D9D53F03-54A8-ED42-9884-90A48762CDF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3AC8640-2FD3-7346-B5EB-34AAF377B05C}"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37221" name="Footer Placeholder 2">
            <a:extLst>
              <a:ext uri="{FF2B5EF4-FFF2-40B4-BE49-F238E27FC236}">
                <a16:creationId xmlns:a16="http://schemas.microsoft.com/office/drawing/2014/main" id="{4F9F5C9C-0B8D-6845-8106-6BEFF15B6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0911634A-9827-4A43-860F-22C4B48B63AF}"/>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88D02B3B-55AD-114B-9D7C-FE67D880CC58}" type="slidenum">
              <a:rPr lang="en-US" altLang="en-US"/>
              <a:pPr algn="r">
                <a:spcBef>
                  <a:spcPct val="0"/>
                </a:spcBef>
              </a:pPr>
              <a:t>71</a:t>
            </a:fld>
            <a:endParaRPr lang="en-US" altLang="en-US"/>
          </a:p>
        </p:txBody>
      </p:sp>
      <p:sp>
        <p:nvSpPr>
          <p:cNvPr id="139266" name="Rectangle 2">
            <a:extLst>
              <a:ext uri="{FF2B5EF4-FFF2-40B4-BE49-F238E27FC236}">
                <a16:creationId xmlns:a16="http://schemas.microsoft.com/office/drawing/2014/main" id="{53976802-AF17-9648-8A2C-D438D3AD9218}"/>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B327C190-A7E2-BA4C-8751-751CB5FF24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9268" name="Date Placeholder 1">
            <a:extLst>
              <a:ext uri="{FF2B5EF4-FFF2-40B4-BE49-F238E27FC236}">
                <a16:creationId xmlns:a16="http://schemas.microsoft.com/office/drawing/2014/main" id="{6A5AB884-E733-4C43-81E2-A9E4035DDCF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444046F-4469-5548-AD82-B4D301482DD5}"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39269" name="Footer Placeholder 2">
            <a:extLst>
              <a:ext uri="{FF2B5EF4-FFF2-40B4-BE49-F238E27FC236}">
                <a16:creationId xmlns:a16="http://schemas.microsoft.com/office/drawing/2014/main" id="{A66BA9FD-C3A7-9742-8A4E-1E26F7D355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B596540D-A067-B544-9655-1D94927456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B485BB-0D4F-7548-8096-15437D55D364}" type="slidenum">
              <a:rPr lang="en-US" altLang="en-US"/>
              <a:pPr>
                <a:spcBef>
                  <a:spcPct val="0"/>
                </a:spcBef>
              </a:pPr>
              <a:t>10</a:t>
            </a:fld>
            <a:endParaRPr lang="en-US" altLang="en-US"/>
          </a:p>
        </p:txBody>
      </p:sp>
      <p:sp>
        <p:nvSpPr>
          <p:cNvPr id="30722" name="Rectangle 2">
            <a:extLst>
              <a:ext uri="{FF2B5EF4-FFF2-40B4-BE49-F238E27FC236}">
                <a16:creationId xmlns:a16="http://schemas.microsoft.com/office/drawing/2014/main" id="{8AAD705E-35CC-1C49-B7E2-D3FA4929918C}"/>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4C1495CC-F188-474E-AEFE-641D2130F7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
        <p:nvSpPr>
          <p:cNvPr id="30724" name="Date Placeholder 1">
            <a:extLst>
              <a:ext uri="{FF2B5EF4-FFF2-40B4-BE49-F238E27FC236}">
                <a16:creationId xmlns:a16="http://schemas.microsoft.com/office/drawing/2014/main" id="{F1C684B2-82AA-CF4F-98C4-D4DB2FAD6BC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B39E9BBA-3C3B-CD40-B5CA-A3484B15D763}"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30725" name="Footer Placeholder 2">
            <a:extLst>
              <a:ext uri="{FF2B5EF4-FFF2-40B4-BE49-F238E27FC236}">
                <a16:creationId xmlns:a16="http://schemas.microsoft.com/office/drawing/2014/main" id="{623D08A4-27A0-DA47-8276-7B672981160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DEB51057-BDCC-E945-9F5D-408AACADCD00}"/>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7F255EF5-6FC0-EE48-8A2B-BF7677627780}" type="slidenum">
              <a:rPr lang="en-US" altLang="en-US"/>
              <a:pPr algn="r">
                <a:spcBef>
                  <a:spcPct val="0"/>
                </a:spcBef>
              </a:pPr>
              <a:t>72</a:t>
            </a:fld>
            <a:endParaRPr lang="en-US" altLang="en-US"/>
          </a:p>
        </p:txBody>
      </p:sp>
      <p:sp>
        <p:nvSpPr>
          <p:cNvPr id="141314" name="Rectangle 2">
            <a:extLst>
              <a:ext uri="{FF2B5EF4-FFF2-40B4-BE49-F238E27FC236}">
                <a16:creationId xmlns:a16="http://schemas.microsoft.com/office/drawing/2014/main" id="{973E9ABD-9AEE-E448-94F0-39C610F9C1D7}"/>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72D2F3D-6E99-1F4E-A078-035DE822DE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1316" name="Date Placeholder 1">
            <a:extLst>
              <a:ext uri="{FF2B5EF4-FFF2-40B4-BE49-F238E27FC236}">
                <a16:creationId xmlns:a16="http://schemas.microsoft.com/office/drawing/2014/main" id="{07D4034E-55C2-2948-AB56-CF352DBBDBD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9E2B1799-A405-4646-B87A-4ADEC58B2612}"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41317" name="Footer Placeholder 2">
            <a:extLst>
              <a:ext uri="{FF2B5EF4-FFF2-40B4-BE49-F238E27FC236}">
                <a16:creationId xmlns:a16="http://schemas.microsoft.com/office/drawing/2014/main" id="{A6689F41-C0D6-A64F-95C7-50F88DED12F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53341ABE-535D-8944-B4D8-9D41794534C5}"/>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3026E520-E3A2-6F4D-A152-30C1B525AB39}" type="slidenum">
              <a:rPr lang="en-US" altLang="en-US"/>
              <a:pPr algn="r">
                <a:spcBef>
                  <a:spcPct val="0"/>
                </a:spcBef>
              </a:pPr>
              <a:t>73</a:t>
            </a:fld>
            <a:endParaRPr lang="en-US" altLang="en-US"/>
          </a:p>
        </p:txBody>
      </p:sp>
      <p:sp>
        <p:nvSpPr>
          <p:cNvPr id="143362" name="Rectangle 2">
            <a:extLst>
              <a:ext uri="{FF2B5EF4-FFF2-40B4-BE49-F238E27FC236}">
                <a16:creationId xmlns:a16="http://schemas.microsoft.com/office/drawing/2014/main" id="{610BA37E-0B8C-784E-B679-E4BCA88EC9EA}"/>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1345DA80-20CD-2F4F-81C0-6A7A7AE8E3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
        <p:nvSpPr>
          <p:cNvPr id="143364" name="Date Placeholder 1">
            <a:extLst>
              <a:ext uri="{FF2B5EF4-FFF2-40B4-BE49-F238E27FC236}">
                <a16:creationId xmlns:a16="http://schemas.microsoft.com/office/drawing/2014/main" id="{3C5F95ED-CE7F-DE4B-83F6-CA2152DE6F1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727B4A07-B48A-0040-A3F3-C71F008C04AF}"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43365" name="Footer Placeholder 2">
            <a:extLst>
              <a:ext uri="{FF2B5EF4-FFF2-40B4-BE49-F238E27FC236}">
                <a16:creationId xmlns:a16="http://schemas.microsoft.com/office/drawing/2014/main" id="{E65860A7-F06A-F642-A27C-6E915BBB258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0586700A-1086-114B-A13D-5E69C2414675}"/>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1DBDF50B-6C83-1C40-81E0-5E2A8995D51B}" type="slidenum">
              <a:rPr lang="en-US" altLang="en-US"/>
              <a:pPr algn="r">
                <a:spcBef>
                  <a:spcPct val="0"/>
                </a:spcBef>
              </a:pPr>
              <a:t>74</a:t>
            </a:fld>
            <a:endParaRPr lang="en-US" altLang="en-US"/>
          </a:p>
        </p:txBody>
      </p:sp>
      <p:sp>
        <p:nvSpPr>
          <p:cNvPr id="145410" name="Rectangle 2">
            <a:extLst>
              <a:ext uri="{FF2B5EF4-FFF2-40B4-BE49-F238E27FC236}">
                <a16:creationId xmlns:a16="http://schemas.microsoft.com/office/drawing/2014/main" id="{A8DC4933-50D7-CC45-90F5-CA90EFB48EE0}"/>
              </a:ext>
            </a:extLst>
          </p:cNvPr>
          <p:cNvSpPr>
            <a:spLocks noGrp="1" noRot="1" noChangeAspect="1" noChangeArrowheads="1" noTextEdit="1"/>
          </p:cNvSpPr>
          <p:nvPr>
            <p:ph type="sldImg"/>
          </p:nvPr>
        </p:nvSpPr>
        <p:spPr>
          <a:xfrm>
            <a:off x="1196975" y="692150"/>
            <a:ext cx="4618038" cy="3463925"/>
          </a:xfrm>
          <a:ln/>
        </p:spPr>
      </p:sp>
      <p:sp>
        <p:nvSpPr>
          <p:cNvPr id="145411" name="Rectangle 3">
            <a:extLst>
              <a:ext uri="{FF2B5EF4-FFF2-40B4-BE49-F238E27FC236}">
                <a16:creationId xmlns:a16="http://schemas.microsoft.com/office/drawing/2014/main" id="{89C322F7-97C7-A64E-9B20-FFE6D4246C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5412" name="Date Placeholder 1">
            <a:extLst>
              <a:ext uri="{FF2B5EF4-FFF2-40B4-BE49-F238E27FC236}">
                <a16:creationId xmlns:a16="http://schemas.microsoft.com/office/drawing/2014/main" id="{435CCE8E-9E99-B042-A5CB-11BCA9434DB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1115C85-8C25-5C42-9E52-77A65D03A60E}"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45413" name="Footer Placeholder 2">
            <a:extLst>
              <a:ext uri="{FF2B5EF4-FFF2-40B4-BE49-F238E27FC236}">
                <a16:creationId xmlns:a16="http://schemas.microsoft.com/office/drawing/2014/main" id="{6A5600C2-29EC-9547-BDBB-132B64EFD84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0306B985-A261-D942-B161-ED15BB1994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5D292EA-F1C1-074D-A511-3DDE3EE94927}" type="slidenum">
              <a:rPr lang="en-US" altLang="en-US"/>
              <a:pPr>
                <a:spcBef>
                  <a:spcPct val="0"/>
                </a:spcBef>
              </a:pPr>
              <a:t>75</a:t>
            </a:fld>
            <a:endParaRPr lang="en-US" altLang="en-US"/>
          </a:p>
        </p:txBody>
      </p:sp>
      <p:sp>
        <p:nvSpPr>
          <p:cNvPr id="147458" name="Rectangle 2">
            <a:extLst>
              <a:ext uri="{FF2B5EF4-FFF2-40B4-BE49-F238E27FC236}">
                <a16:creationId xmlns:a16="http://schemas.microsoft.com/office/drawing/2014/main" id="{E3560FA4-5C4B-7C4A-A46B-B889ED7D5D61}"/>
              </a:ext>
            </a:extLst>
          </p:cNvPr>
          <p:cNvSpPr>
            <a:spLocks noGrp="1" noRot="1" noChangeAspect="1" noChangeArrowheads="1" noTextEdit="1"/>
          </p:cNvSpPr>
          <p:nvPr>
            <p:ph type="sldImg"/>
          </p:nvPr>
        </p:nvSpPr>
        <p:spPr>
          <a:xfrm>
            <a:off x="1196975" y="692150"/>
            <a:ext cx="4618038" cy="3463925"/>
          </a:xfrm>
          <a:ln/>
        </p:spPr>
      </p:sp>
      <p:sp>
        <p:nvSpPr>
          <p:cNvPr id="147459" name="Rectangle 3">
            <a:extLst>
              <a:ext uri="{FF2B5EF4-FFF2-40B4-BE49-F238E27FC236}">
                <a16:creationId xmlns:a16="http://schemas.microsoft.com/office/drawing/2014/main" id="{C9952F61-051E-B443-9B19-38E8BDDA6C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7460" name="Date Placeholder 1">
            <a:extLst>
              <a:ext uri="{FF2B5EF4-FFF2-40B4-BE49-F238E27FC236}">
                <a16:creationId xmlns:a16="http://schemas.microsoft.com/office/drawing/2014/main" id="{0EA96EEB-6669-9245-867D-57B2CB7EF6E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4D32086-9474-F14C-A2DA-987FD66FE224}"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47461" name="Footer Placeholder 2">
            <a:extLst>
              <a:ext uri="{FF2B5EF4-FFF2-40B4-BE49-F238E27FC236}">
                <a16:creationId xmlns:a16="http://schemas.microsoft.com/office/drawing/2014/main" id="{4D95B316-73F6-5A41-A442-C4BFF909FFE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a:extLst>
              <a:ext uri="{FF2B5EF4-FFF2-40B4-BE49-F238E27FC236}">
                <a16:creationId xmlns:a16="http://schemas.microsoft.com/office/drawing/2014/main" id="{1F3F7F7E-C70F-5D4B-81E0-EDCA256725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832980-77FA-5940-80FC-EEB563A43B51}" type="slidenum">
              <a:rPr lang="en-US" altLang="en-US"/>
              <a:pPr>
                <a:spcBef>
                  <a:spcPct val="0"/>
                </a:spcBef>
              </a:pPr>
              <a:t>79</a:t>
            </a:fld>
            <a:endParaRPr lang="en-US" altLang="en-US"/>
          </a:p>
        </p:txBody>
      </p:sp>
      <p:sp>
        <p:nvSpPr>
          <p:cNvPr id="152578" name="Rectangle 2">
            <a:extLst>
              <a:ext uri="{FF2B5EF4-FFF2-40B4-BE49-F238E27FC236}">
                <a16:creationId xmlns:a16="http://schemas.microsoft.com/office/drawing/2014/main" id="{0E86DEDF-58FE-284C-9DC2-83A6323939A1}"/>
              </a:ext>
            </a:extLst>
          </p:cNvPr>
          <p:cNvSpPr>
            <a:spLocks noGrp="1" noRot="1" noChangeAspect="1" noChangeArrowheads="1" noTextEdit="1"/>
          </p:cNvSpPr>
          <p:nvPr>
            <p:ph type="sldImg"/>
          </p:nvPr>
        </p:nvSpPr>
        <p:spPr>
          <a:xfrm>
            <a:off x="1196975" y="692150"/>
            <a:ext cx="4618038" cy="3463925"/>
          </a:xfrm>
          <a:ln/>
        </p:spPr>
      </p:sp>
      <p:sp>
        <p:nvSpPr>
          <p:cNvPr id="152579" name="Rectangle 3">
            <a:extLst>
              <a:ext uri="{FF2B5EF4-FFF2-40B4-BE49-F238E27FC236}">
                <a16:creationId xmlns:a16="http://schemas.microsoft.com/office/drawing/2014/main" id="{4118F719-F11F-734D-B62A-4788DC5078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2580" name="Date Placeholder 1">
            <a:extLst>
              <a:ext uri="{FF2B5EF4-FFF2-40B4-BE49-F238E27FC236}">
                <a16:creationId xmlns:a16="http://schemas.microsoft.com/office/drawing/2014/main" id="{9B49A88F-CBA3-3246-B69B-FA5842D7EDE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DDB714A-3DB0-BB43-B88E-DFD06B9FDB73}"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52581" name="Footer Placeholder 2">
            <a:extLst>
              <a:ext uri="{FF2B5EF4-FFF2-40B4-BE49-F238E27FC236}">
                <a16:creationId xmlns:a16="http://schemas.microsoft.com/office/drawing/2014/main" id="{F8AF987F-3299-2F44-8F87-003D9330938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id="{8033C68E-12C3-F744-83DB-F78B40D29EC4}"/>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BE034D5E-87F0-214D-9853-0AD042C7B7C1}" type="slidenum">
              <a:rPr lang="en-US" altLang="en-US"/>
              <a:pPr algn="r">
                <a:spcBef>
                  <a:spcPct val="0"/>
                </a:spcBef>
              </a:pPr>
              <a:t>81</a:t>
            </a:fld>
            <a:endParaRPr lang="en-US" altLang="en-US"/>
          </a:p>
        </p:txBody>
      </p:sp>
      <p:sp>
        <p:nvSpPr>
          <p:cNvPr id="155650" name="Rectangle 2">
            <a:extLst>
              <a:ext uri="{FF2B5EF4-FFF2-40B4-BE49-F238E27FC236}">
                <a16:creationId xmlns:a16="http://schemas.microsoft.com/office/drawing/2014/main" id="{C380D537-7048-E347-95F5-523D48800136}"/>
              </a:ext>
            </a:extLst>
          </p:cNvPr>
          <p:cNvSpPr>
            <a:spLocks noGrp="1" noRot="1" noChangeAspect="1" noChangeArrowheads="1" noTextEdit="1"/>
          </p:cNvSpPr>
          <p:nvPr>
            <p:ph type="sldImg"/>
          </p:nvPr>
        </p:nvSpPr>
        <p:spPr>
          <a:xfrm>
            <a:off x="1196975" y="692150"/>
            <a:ext cx="4618038" cy="3463925"/>
          </a:xfrm>
          <a:ln/>
        </p:spPr>
      </p:sp>
      <p:sp>
        <p:nvSpPr>
          <p:cNvPr id="155651" name="Rectangle 3">
            <a:extLst>
              <a:ext uri="{FF2B5EF4-FFF2-40B4-BE49-F238E27FC236}">
                <a16:creationId xmlns:a16="http://schemas.microsoft.com/office/drawing/2014/main" id="{983521BC-BA66-F049-8B7C-B10CC1BE1E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5652" name="Date Placeholder 1">
            <a:extLst>
              <a:ext uri="{FF2B5EF4-FFF2-40B4-BE49-F238E27FC236}">
                <a16:creationId xmlns:a16="http://schemas.microsoft.com/office/drawing/2014/main" id="{9965570C-5124-4146-8FCC-CD8C4EB0282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B4951685-2CFD-6145-8136-B609CE012C26}"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55653" name="Footer Placeholder 2">
            <a:extLst>
              <a:ext uri="{FF2B5EF4-FFF2-40B4-BE49-F238E27FC236}">
                <a16:creationId xmlns:a16="http://schemas.microsoft.com/office/drawing/2014/main" id="{266084C4-C5D6-1347-A869-BD314B80500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A991D493-6029-E44A-876D-D4A8C33B3A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ED7094-49AB-2647-B53D-409F269722D5}" type="slidenum">
              <a:rPr lang="en-US" altLang="en-US"/>
              <a:pPr>
                <a:spcBef>
                  <a:spcPct val="0"/>
                </a:spcBef>
              </a:pPr>
              <a:t>82</a:t>
            </a:fld>
            <a:endParaRPr lang="en-US" altLang="en-US"/>
          </a:p>
        </p:txBody>
      </p:sp>
      <p:sp>
        <p:nvSpPr>
          <p:cNvPr id="157698" name="Rectangle 2">
            <a:extLst>
              <a:ext uri="{FF2B5EF4-FFF2-40B4-BE49-F238E27FC236}">
                <a16:creationId xmlns:a16="http://schemas.microsoft.com/office/drawing/2014/main" id="{EEBB3F1C-31D5-CF43-9DC0-43BF0D3C0CDF}"/>
              </a:ext>
            </a:extLst>
          </p:cNvPr>
          <p:cNvSpPr>
            <a:spLocks noGrp="1" noRot="1" noChangeAspect="1" noChangeArrowheads="1" noTextEdit="1"/>
          </p:cNvSpPr>
          <p:nvPr>
            <p:ph type="sldImg"/>
          </p:nvPr>
        </p:nvSpPr>
        <p:spPr>
          <a:xfrm>
            <a:off x="1196975" y="692150"/>
            <a:ext cx="4618038" cy="3463925"/>
          </a:xfrm>
          <a:ln/>
        </p:spPr>
      </p:sp>
      <p:sp>
        <p:nvSpPr>
          <p:cNvPr id="157699" name="Rectangle 3">
            <a:extLst>
              <a:ext uri="{FF2B5EF4-FFF2-40B4-BE49-F238E27FC236}">
                <a16:creationId xmlns:a16="http://schemas.microsoft.com/office/drawing/2014/main" id="{8FFD700F-6207-314B-AD79-D9723897DB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7700" name="Date Placeholder 1">
            <a:extLst>
              <a:ext uri="{FF2B5EF4-FFF2-40B4-BE49-F238E27FC236}">
                <a16:creationId xmlns:a16="http://schemas.microsoft.com/office/drawing/2014/main" id="{48D01FF4-0D67-7A49-AD71-977C84EEC41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CF8CD29-8AA1-BD4D-BFDB-8B5EF454305A}"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57701" name="Footer Placeholder 2">
            <a:extLst>
              <a:ext uri="{FF2B5EF4-FFF2-40B4-BE49-F238E27FC236}">
                <a16:creationId xmlns:a16="http://schemas.microsoft.com/office/drawing/2014/main" id="{357C4F54-DE32-0A4F-B0E7-9C03831AC28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a:extLst>
              <a:ext uri="{FF2B5EF4-FFF2-40B4-BE49-F238E27FC236}">
                <a16:creationId xmlns:a16="http://schemas.microsoft.com/office/drawing/2014/main" id="{9D32F57A-9FD0-5F40-AB56-C4C39BE157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2ED69F-9813-9A43-BA6F-63B83CB5E144}" type="slidenum">
              <a:rPr lang="en-US" altLang="en-US"/>
              <a:pPr>
                <a:spcBef>
                  <a:spcPct val="0"/>
                </a:spcBef>
              </a:pPr>
              <a:t>83</a:t>
            </a:fld>
            <a:endParaRPr lang="en-US" altLang="en-US"/>
          </a:p>
        </p:txBody>
      </p:sp>
      <p:sp>
        <p:nvSpPr>
          <p:cNvPr id="159746" name="Rectangle 2">
            <a:extLst>
              <a:ext uri="{FF2B5EF4-FFF2-40B4-BE49-F238E27FC236}">
                <a16:creationId xmlns:a16="http://schemas.microsoft.com/office/drawing/2014/main" id="{66D81F0F-96A4-514A-A317-020AB2F97B7D}"/>
              </a:ext>
            </a:extLst>
          </p:cNvPr>
          <p:cNvSpPr>
            <a:spLocks noGrp="1" noRot="1" noChangeAspect="1" noChangeArrowheads="1" noTextEdit="1"/>
          </p:cNvSpPr>
          <p:nvPr>
            <p:ph type="sldImg"/>
          </p:nvPr>
        </p:nvSpPr>
        <p:spPr>
          <a:xfrm>
            <a:off x="1196975" y="692150"/>
            <a:ext cx="4618038" cy="3463925"/>
          </a:xfrm>
          <a:ln/>
        </p:spPr>
      </p:sp>
      <p:sp>
        <p:nvSpPr>
          <p:cNvPr id="159747" name="Rectangle 3">
            <a:extLst>
              <a:ext uri="{FF2B5EF4-FFF2-40B4-BE49-F238E27FC236}">
                <a16:creationId xmlns:a16="http://schemas.microsoft.com/office/drawing/2014/main" id="{A8E4CD99-E7A8-064B-B80B-3AEEC456B0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9748" name="Date Placeholder 1">
            <a:extLst>
              <a:ext uri="{FF2B5EF4-FFF2-40B4-BE49-F238E27FC236}">
                <a16:creationId xmlns:a16="http://schemas.microsoft.com/office/drawing/2014/main" id="{C91FCD8A-3371-8A4D-BFA9-02491FE7E5F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BC1A661-0BB3-0A49-BEBF-CFA39737B2BA}"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59749" name="Footer Placeholder 2">
            <a:extLst>
              <a:ext uri="{FF2B5EF4-FFF2-40B4-BE49-F238E27FC236}">
                <a16:creationId xmlns:a16="http://schemas.microsoft.com/office/drawing/2014/main" id="{B524957A-0046-6944-A53F-F43DFC5DE7B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29CB213E-C349-B14C-84F0-B365E2939BEE}"/>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C67E8BED-F94B-E740-8324-39B57783C967}" type="slidenum">
              <a:rPr lang="en-US" altLang="en-US"/>
              <a:pPr algn="r">
                <a:spcBef>
                  <a:spcPct val="0"/>
                </a:spcBef>
              </a:pPr>
              <a:t>84</a:t>
            </a:fld>
            <a:endParaRPr lang="en-US" altLang="en-US"/>
          </a:p>
        </p:txBody>
      </p:sp>
      <p:sp>
        <p:nvSpPr>
          <p:cNvPr id="161794" name="Rectangle 2">
            <a:extLst>
              <a:ext uri="{FF2B5EF4-FFF2-40B4-BE49-F238E27FC236}">
                <a16:creationId xmlns:a16="http://schemas.microsoft.com/office/drawing/2014/main" id="{28B6DE75-D31F-C54E-81B3-769587FE3A26}"/>
              </a:ext>
            </a:extLst>
          </p:cNvPr>
          <p:cNvSpPr>
            <a:spLocks noGrp="1" noRot="1" noChangeAspect="1" noChangeArrowheads="1" noTextEdit="1"/>
          </p:cNvSpPr>
          <p:nvPr>
            <p:ph type="sldImg"/>
          </p:nvPr>
        </p:nvSpPr>
        <p:spPr>
          <a:xfrm>
            <a:off x="1198563" y="693738"/>
            <a:ext cx="4616450" cy="3462337"/>
          </a:xfrm>
          <a:ln/>
        </p:spPr>
      </p:sp>
      <p:sp>
        <p:nvSpPr>
          <p:cNvPr id="161795" name="Rectangle 3">
            <a:extLst>
              <a:ext uri="{FF2B5EF4-FFF2-40B4-BE49-F238E27FC236}">
                <a16:creationId xmlns:a16="http://schemas.microsoft.com/office/drawing/2014/main" id="{AD5438EA-BD6A-744C-9A4A-F89B3292EDEE}"/>
              </a:ext>
            </a:extLst>
          </p:cNvPr>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
        <p:nvSpPr>
          <p:cNvPr id="161796" name="Date Placeholder 1">
            <a:extLst>
              <a:ext uri="{FF2B5EF4-FFF2-40B4-BE49-F238E27FC236}">
                <a16:creationId xmlns:a16="http://schemas.microsoft.com/office/drawing/2014/main" id="{D4101BBB-33AF-F24A-8ECF-CAC46E4163D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9F550404-9B5D-ED4C-B98D-5F6C2F48AF88}"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61797" name="Footer Placeholder 2">
            <a:extLst>
              <a:ext uri="{FF2B5EF4-FFF2-40B4-BE49-F238E27FC236}">
                <a16:creationId xmlns:a16="http://schemas.microsoft.com/office/drawing/2014/main" id="{A35F7211-F71C-E34C-876C-34A089F67FA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id="{5515B0B4-FECE-2541-BFEA-62359029B259}"/>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12079149-BC34-114F-AA8E-300179AF596D}" type="slidenum">
              <a:rPr lang="en-US" altLang="en-US"/>
              <a:pPr algn="r">
                <a:spcBef>
                  <a:spcPct val="0"/>
                </a:spcBef>
              </a:pPr>
              <a:t>85</a:t>
            </a:fld>
            <a:endParaRPr lang="en-US" altLang="en-US"/>
          </a:p>
        </p:txBody>
      </p:sp>
      <p:sp>
        <p:nvSpPr>
          <p:cNvPr id="163842" name="Rectangle 2">
            <a:extLst>
              <a:ext uri="{FF2B5EF4-FFF2-40B4-BE49-F238E27FC236}">
                <a16:creationId xmlns:a16="http://schemas.microsoft.com/office/drawing/2014/main" id="{192AA623-B2AE-494B-BC4B-A7E9EE475AB5}"/>
              </a:ext>
            </a:extLst>
          </p:cNvPr>
          <p:cNvSpPr>
            <a:spLocks noGrp="1" noRot="1" noChangeAspect="1" noChangeArrowheads="1" noTextEdit="1"/>
          </p:cNvSpPr>
          <p:nvPr>
            <p:ph type="sldImg"/>
          </p:nvPr>
        </p:nvSpPr>
        <p:spPr>
          <a:xfrm>
            <a:off x="1198563" y="693738"/>
            <a:ext cx="4616450" cy="3462337"/>
          </a:xfrm>
          <a:ln/>
        </p:spPr>
      </p:sp>
      <p:sp>
        <p:nvSpPr>
          <p:cNvPr id="163843" name="Rectangle 3">
            <a:extLst>
              <a:ext uri="{FF2B5EF4-FFF2-40B4-BE49-F238E27FC236}">
                <a16:creationId xmlns:a16="http://schemas.microsoft.com/office/drawing/2014/main" id="{284118E4-42D0-4740-B334-749AA3F5F0B7}"/>
              </a:ext>
            </a:extLst>
          </p:cNvPr>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
        <p:nvSpPr>
          <p:cNvPr id="163844" name="Date Placeholder 1">
            <a:extLst>
              <a:ext uri="{FF2B5EF4-FFF2-40B4-BE49-F238E27FC236}">
                <a16:creationId xmlns:a16="http://schemas.microsoft.com/office/drawing/2014/main" id="{10C1EB2B-502B-114E-9FED-40356E0EDDE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B62365D4-0B97-764E-9E74-B3193F204EC9}"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63845" name="Footer Placeholder 2">
            <a:extLst>
              <a:ext uri="{FF2B5EF4-FFF2-40B4-BE49-F238E27FC236}">
                <a16:creationId xmlns:a16="http://schemas.microsoft.com/office/drawing/2014/main" id="{442340DB-D5EE-DC44-92A9-C485BBA93F9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CB102D41-AAA1-4548-838B-1C56E62FCE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C76070-C2BF-0C41-9AF9-4CF1F1F62169}" type="slidenum">
              <a:rPr lang="en-US" altLang="en-US"/>
              <a:pPr>
                <a:spcBef>
                  <a:spcPct val="0"/>
                </a:spcBef>
              </a:pPr>
              <a:t>11</a:t>
            </a:fld>
            <a:endParaRPr lang="en-US" altLang="en-US"/>
          </a:p>
        </p:txBody>
      </p:sp>
      <p:sp>
        <p:nvSpPr>
          <p:cNvPr id="32770" name="Rectangle 2">
            <a:extLst>
              <a:ext uri="{FF2B5EF4-FFF2-40B4-BE49-F238E27FC236}">
                <a16:creationId xmlns:a16="http://schemas.microsoft.com/office/drawing/2014/main" id="{D7D0E0C4-3435-AF46-9D4C-E9F90123205A}"/>
              </a:ext>
            </a:extLst>
          </p:cNvPr>
          <p:cNvSpPr>
            <a:spLocks noGrp="1" noRot="1" noChangeAspect="1" noChangeArrowheads="1" noTextEdit="1"/>
          </p:cNvSpPr>
          <p:nvPr>
            <p:ph type="sldImg"/>
          </p:nvPr>
        </p:nvSpPr>
        <p:spPr>
          <a:xfrm>
            <a:off x="1196975" y="692150"/>
            <a:ext cx="4618038" cy="3463925"/>
          </a:xfrm>
          <a:ln/>
        </p:spPr>
      </p:sp>
      <p:sp>
        <p:nvSpPr>
          <p:cNvPr id="32771" name="Rectangle 3">
            <a:extLst>
              <a:ext uri="{FF2B5EF4-FFF2-40B4-BE49-F238E27FC236}">
                <a16:creationId xmlns:a16="http://schemas.microsoft.com/office/drawing/2014/main" id="{653F997E-2175-4943-9471-696AC188C8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Date Placeholder 1">
            <a:extLst>
              <a:ext uri="{FF2B5EF4-FFF2-40B4-BE49-F238E27FC236}">
                <a16:creationId xmlns:a16="http://schemas.microsoft.com/office/drawing/2014/main" id="{1445C64A-10BF-0D42-B0F7-FEA7E10C4F5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E563C4D-F9B4-6348-9496-11B25D0B2EA0}"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32773" name="Footer Placeholder 2">
            <a:extLst>
              <a:ext uri="{FF2B5EF4-FFF2-40B4-BE49-F238E27FC236}">
                <a16:creationId xmlns:a16="http://schemas.microsoft.com/office/drawing/2014/main" id="{2B8901D6-9D11-074B-88D0-B5752926A35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D52AB656-31C7-C544-87D5-E2A4CF8C04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FE3CC4-950A-8440-942C-7630D2FC0EFC}" type="slidenum">
              <a:rPr lang="en-US" altLang="en-US"/>
              <a:pPr>
                <a:spcBef>
                  <a:spcPct val="0"/>
                </a:spcBef>
              </a:pPr>
              <a:t>86</a:t>
            </a:fld>
            <a:endParaRPr lang="en-US" altLang="en-US"/>
          </a:p>
        </p:txBody>
      </p:sp>
      <p:sp>
        <p:nvSpPr>
          <p:cNvPr id="165890" name="Rectangle 2">
            <a:extLst>
              <a:ext uri="{FF2B5EF4-FFF2-40B4-BE49-F238E27FC236}">
                <a16:creationId xmlns:a16="http://schemas.microsoft.com/office/drawing/2014/main" id="{D9DAA110-E335-654B-B276-879449D3B13A}"/>
              </a:ext>
            </a:extLst>
          </p:cNvPr>
          <p:cNvSpPr>
            <a:spLocks noGrp="1" noRot="1" noChangeAspect="1" noChangeArrowheads="1" noTextEdit="1"/>
          </p:cNvSpPr>
          <p:nvPr>
            <p:ph type="sldImg"/>
          </p:nvPr>
        </p:nvSpPr>
        <p:spPr>
          <a:xfrm>
            <a:off x="1196975" y="692150"/>
            <a:ext cx="4618038" cy="3463925"/>
          </a:xfrm>
          <a:ln/>
        </p:spPr>
      </p:sp>
      <p:sp>
        <p:nvSpPr>
          <p:cNvPr id="165891" name="Rectangle 3">
            <a:extLst>
              <a:ext uri="{FF2B5EF4-FFF2-40B4-BE49-F238E27FC236}">
                <a16:creationId xmlns:a16="http://schemas.microsoft.com/office/drawing/2014/main" id="{9C457CFA-2F3E-414D-B62A-6266E8B104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5892" name="Date Placeholder 1">
            <a:extLst>
              <a:ext uri="{FF2B5EF4-FFF2-40B4-BE49-F238E27FC236}">
                <a16:creationId xmlns:a16="http://schemas.microsoft.com/office/drawing/2014/main" id="{BA0EFDD4-A544-7B4A-9A72-17F62953131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0DBF2E5-4DBF-1E45-B1B9-698B8B089AEC}"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65893" name="Footer Placeholder 2">
            <a:extLst>
              <a:ext uri="{FF2B5EF4-FFF2-40B4-BE49-F238E27FC236}">
                <a16:creationId xmlns:a16="http://schemas.microsoft.com/office/drawing/2014/main" id="{60D174E2-AFF4-1648-933D-1FF6476CD8C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a:extLst>
              <a:ext uri="{FF2B5EF4-FFF2-40B4-BE49-F238E27FC236}">
                <a16:creationId xmlns:a16="http://schemas.microsoft.com/office/drawing/2014/main" id="{DBF4C056-93C6-B647-ABA8-EE4623E9D9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EAF09C-04E2-C948-A9C9-8FD14DA515CF}" type="slidenum">
              <a:rPr lang="en-US" altLang="en-US"/>
              <a:pPr>
                <a:spcBef>
                  <a:spcPct val="0"/>
                </a:spcBef>
              </a:pPr>
              <a:t>87</a:t>
            </a:fld>
            <a:endParaRPr lang="en-US" altLang="en-US"/>
          </a:p>
        </p:txBody>
      </p:sp>
      <p:sp>
        <p:nvSpPr>
          <p:cNvPr id="167938" name="Rectangle 2">
            <a:extLst>
              <a:ext uri="{FF2B5EF4-FFF2-40B4-BE49-F238E27FC236}">
                <a16:creationId xmlns:a16="http://schemas.microsoft.com/office/drawing/2014/main" id="{D0C5BC49-8FC0-9B45-90A6-A1AEF2069730}"/>
              </a:ext>
            </a:extLst>
          </p:cNvPr>
          <p:cNvSpPr>
            <a:spLocks noGrp="1" noRot="1" noChangeAspect="1" noChangeArrowheads="1" noTextEdit="1"/>
          </p:cNvSpPr>
          <p:nvPr>
            <p:ph type="sldImg"/>
          </p:nvPr>
        </p:nvSpPr>
        <p:spPr>
          <a:xfrm>
            <a:off x="1196975" y="692150"/>
            <a:ext cx="4618038" cy="3463925"/>
          </a:xfrm>
          <a:ln/>
        </p:spPr>
      </p:sp>
      <p:sp>
        <p:nvSpPr>
          <p:cNvPr id="167939" name="Rectangle 3">
            <a:extLst>
              <a:ext uri="{FF2B5EF4-FFF2-40B4-BE49-F238E27FC236}">
                <a16:creationId xmlns:a16="http://schemas.microsoft.com/office/drawing/2014/main" id="{C9068541-3A43-D144-8FDB-6D45C4EEF8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7940" name="Date Placeholder 1">
            <a:extLst>
              <a:ext uri="{FF2B5EF4-FFF2-40B4-BE49-F238E27FC236}">
                <a16:creationId xmlns:a16="http://schemas.microsoft.com/office/drawing/2014/main" id="{5362202F-CC3F-2E40-AA6A-CAAECE95BE7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F7EA5BB-3C9C-B049-9E42-F9DF1A3A25B7}"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67941" name="Footer Placeholder 2">
            <a:extLst>
              <a:ext uri="{FF2B5EF4-FFF2-40B4-BE49-F238E27FC236}">
                <a16:creationId xmlns:a16="http://schemas.microsoft.com/office/drawing/2014/main" id="{350EAC89-5959-6149-9A6E-0AA0EB1C835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a:extLst>
              <a:ext uri="{FF2B5EF4-FFF2-40B4-BE49-F238E27FC236}">
                <a16:creationId xmlns:a16="http://schemas.microsoft.com/office/drawing/2014/main" id="{7F01E679-73E7-2C40-A8E7-CB790EF535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2DAA45-0B9F-B646-A5FE-FFA048E1A3D1}" type="slidenum">
              <a:rPr lang="en-US" altLang="en-US"/>
              <a:pPr>
                <a:spcBef>
                  <a:spcPct val="0"/>
                </a:spcBef>
              </a:pPr>
              <a:t>88</a:t>
            </a:fld>
            <a:endParaRPr lang="en-US" altLang="en-US"/>
          </a:p>
        </p:txBody>
      </p:sp>
      <p:sp>
        <p:nvSpPr>
          <p:cNvPr id="169986" name="Rectangle 2">
            <a:extLst>
              <a:ext uri="{FF2B5EF4-FFF2-40B4-BE49-F238E27FC236}">
                <a16:creationId xmlns:a16="http://schemas.microsoft.com/office/drawing/2014/main" id="{24ABE7F7-A215-4A42-9C9B-CB1EE1EF7346}"/>
              </a:ext>
            </a:extLst>
          </p:cNvPr>
          <p:cNvSpPr>
            <a:spLocks noGrp="1" noRot="1" noChangeAspect="1" noChangeArrowheads="1" noTextEdit="1"/>
          </p:cNvSpPr>
          <p:nvPr>
            <p:ph type="sldImg"/>
          </p:nvPr>
        </p:nvSpPr>
        <p:spPr>
          <a:xfrm>
            <a:off x="1196975" y="692150"/>
            <a:ext cx="4618038" cy="3463925"/>
          </a:xfrm>
          <a:ln/>
        </p:spPr>
      </p:sp>
      <p:sp>
        <p:nvSpPr>
          <p:cNvPr id="169987" name="Rectangle 3">
            <a:extLst>
              <a:ext uri="{FF2B5EF4-FFF2-40B4-BE49-F238E27FC236}">
                <a16:creationId xmlns:a16="http://schemas.microsoft.com/office/drawing/2014/main" id="{3522900F-E1E2-644D-8A49-F9B32241B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9988" name="Date Placeholder 1">
            <a:extLst>
              <a:ext uri="{FF2B5EF4-FFF2-40B4-BE49-F238E27FC236}">
                <a16:creationId xmlns:a16="http://schemas.microsoft.com/office/drawing/2014/main" id="{7E183DCA-F2BE-FF45-AE98-B35854F6686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42575686-0490-B143-9747-9F03687DD7C1}"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69989" name="Footer Placeholder 2">
            <a:extLst>
              <a:ext uri="{FF2B5EF4-FFF2-40B4-BE49-F238E27FC236}">
                <a16:creationId xmlns:a16="http://schemas.microsoft.com/office/drawing/2014/main" id="{6CFBE1C4-A56A-E84A-BEEB-539E289FA60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a:extLst>
              <a:ext uri="{FF2B5EF4-FFF2-40B4-BE49-F238E27FC236}">
                <a16:creationId xmlns:a16="http://schemas.microsoft.com/office/drawing/2014/main" id="{5AD18A4B-3907-7645-A4B8-6BD7CD70F587}"/>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4074DB0C-BA2B-5B45-B106-EAFB618F0C99}" type="slidenum">
              <a:rPr lang="en-US" altLang="en-US"/>
              <a:pPr algn="r">
                <a:spcBef>
                  <a:spcPct val="0"/>
                </a:spcBef>
              </a:pPr>
              <a:t>89</a:t>
            </a:fld>
            <a:endParaRPr lang="en-US" altLang="en-US"/>
          </a:p>
        </p:txBody>
      </p:sp>
      <p:sp>
        <p:nvSpPr>
          <p:cNvPr id="172034" name="Rectangle 2">
            <a:extLst>
              <a:ext uri="{FF2B5EF4-FFF2-40B4-BE49-F238E27FC236}">
                <a16:creationId xmlns:a16="http://schemas.microsoft.com/office/drawing/2014/main" id="{01371B3A-8B84-2B4E-B96C-D0FD56FCB865}"/>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55057FAC-AD7E-174C-9DB0-391A401887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
        <p:nvSpPr>
          <p:cNvPr id="172036" name="Date Placeholder 1">
            <a:extLst>
              <a:ext uri="{FF2B5EF4-FFF2-40B4-BE49-F238E27FC236}">
                <a16:creationId xmlns:a16="http://schemas.microsoft.com/office/drawing/2014/main" id="{A68718D3-6671-154E-9CBB-A2E862DE686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7A678CF5-3970-DD4C-85F3-69E67B05D2DF}"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72037" name="Footer Placeholder 2">
            <a:extLst>
              <a:ext uri="{FF2B5EF4-FFF2-40B4-BE49-F238E27FC236}">
                <a16:creationId xmlns:a16="http://schemas.microsoft.com/office/drawing/2014/main" id="{4E83FB83-B329-C14C-BDD5-B1E7685D6D5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22D7C128-93E9-DC4B-80C3-AD021BD95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6ADC64-B962-4C4E-95DD-9A8FBD647623}" type="slidenum">
              <a:rPr lang="en-US" altLang="en-US"/>
              <a:pPr>
                <a:spcBef>
                  <a:spcPct val="0"/>
                </a:spcBef>
              </a:pPr>
              <a:t>90</a:t>
            </a:fld>
            <a:endParaRPr lang="en-US" altLang="en-US"/>
          </a:p>
        </p:txBody>
      </p:sp>
      <p:sp>
        <p:nvSpPr>
          <p:cNvPr id="174082" name="Rectangle 2">
            <a:extLst>
              <a:ext uri="{FF2B5EF4-FFF2-40B4-BE49-F238E27FC236}">
                <a16:creationId xmlns:a16="http://schemas.microsoft.com/office/drawing/2014/main" id="{71D0259A-CC82-0943-89CF-9949DCC881EA}"/>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4B56E626-D2C1-7648-981A-1B9279EE6E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084" name="Date Placeholder 1">
            <a:extLst>
              <a:ext uri="{FF2B5EF4-FFF2-40B4-BE49-F238E27FC236}">
                <a16:creationId xmlns:a16="http://schemas.microsoft.com/office/drawing/2014/main" id="{439184E9-483C-7343-B51A-B74EB8CDF5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431787B-D233-9C4A-AD12-D2D6E6E59457}"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74085" name="Footer Placeholder 2">
            <a:extLst>
              <a:ext uri="{FF2B5EF4-FFF2-40B4-BE49-F238E27FC236}">
                <a16:creationId xmlns:a16="http://schemas.microsoft.com/office/drawing/2014/main" id="{BB0F3579-CCBC-0845-B727-8B5305E05CD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8597F643-C6C2-2A4B-8713-927EF9ABC1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235A7B-6583-3744-9B5F-0DC6B9CB8190}" type="slidenum">
              <a:rPr lang="en-US" altLang="en-US"/>
              <a:pPr>
                <a:spcBef>
                  <a:spcPct val="0"/>
                </a:spcBef>
              </a:pPr>
              <a:t>91</a:t>
            </a:fld>
            <a:endParaRPr lang="en-US" altLang="en-US"/>
          </a:p>
        </p:txBody>
      </p:sp>
      <p:sp>
        <p:nvSpPr>
          <p:cNvPr id="176130" name="Rectangle 2">
            <a:extLst>
              <a:ext uri="{FF2B5EF4-FFF2-40B4-BE49-F238E27FC236}">
                <a16:creationId xmlns:a16="http://schemas.microsoft.com/office/drawing/2014/main" id="{7C12DE3F-19AC-B242-86B8-8CF7D6760F79}"/>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2811CD88-E939-5146-8207-A33FD62DA8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6132" name="Date Placeholder 1">
            <a:extLst>
              <a:ext uri="{FF2B5EF4-FFF2-40B4-BE49-F238E27FC236}">
                <a16:creationId xmlns:a16="http://schemas.microsoft.com/office/drawing/2014/main" id="{4C80881B-B7B7-A44C-840F-FCC9A67310B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19CF7F8-5616-054C-B191-C8FB4584ABA4}"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176133" name="Footer Placeholder 2">
            <a:extLst>
              <a:ext uri="{FF2B5EF4-FFF2-40B4-BE49-F238E27FC236}">
                <a16:creationId xmlns:a16="http://schemas.microsoft.com/office/drawing/2014/main" id="{74CFC427-B00E-5343-A173-47DC79A4D22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68244384-432F-454A-ABC5-AB5C43860F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314E1C-18E8-3A47-BE6B-12AF919455CE}" type="slidenum">
              <a:rPr lang="en-US" altLang="en-US"/>
              <a:pPr>
                <a:spcBef>
                  <a:spcPct val="0"/>
                </a:spcBef>
              </a:pPr>
              <a:t>12</a:t>
            </a:fld>
            <a:endParaRPr lang="en-US" altLang="en-US"/>
          </a:p>
        </p:txBody>
      </p:sp>
      <p:sp>
        <p:nvSpPr>
          <p:cNvPr id="34818" name="Rectangle 2">
            <a:extLst>
              <a:ext uri="{FF2B5EF4-FFF2-40B4-BE49-F238E27FC236}">
                <a16:creationId xmlns:a16="http://schemas.microsoft.com/office/drawing/2014/main" id="{3F7442F9-F8F6-9A43-AB20-1E8352443F51}"/>
              </a:ext>
            </a:extLst>
          </p:cNvPr>
          <p:cNvSpPr>
            <a:spLocks noGrp="1" noRot="1" noChangeAspect="1" noChangeArrowheads="1" noTextEdit="1"/>
          </p:cNvSpPr>
          <p:nvPr>
            <p:ph type="sldImg"/>
          </p:nvPr>
        </p:nvSpPr>
        <p:spPr>
          <a:xfrm>
            <a:off x="1196975" y="692150"/>
            <a:ext cx="4618038" cy="3463925"/>
          </a:xfrm>
          <a:ln/>
        </p:spPr>
      </p:sp>
      <p:sp>
        <p:nvSpPr>
          <p:cNvPr id="34819" name="Rectangle 3">
            <a:extLst>
              <a:ext uri="{FF2B5EF4-FFF2-40B4-BE49-F238E27FC236}">
                <a16:creationId xmlns:a16="http://schemas.microsoft.com/office/drawing/2014/main" id="{F716D634-0C9A-CE43-ABB6-342F2B5F06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Date Placeholder 1">
            <a:extLst>
              <a:ext uri="{FF2B5EF4-FFF2-40B4-BE49-F238E27FC236}">
                <a16:creationId xmlns:a16="http://schemas.microsoft.com/office/drawing/2014/main" id="{5C901DE4-4C8B-164A-9CF0-CEABFFAB6C0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9CA3B126-471F-6C47-AAC1-A197C1656709}"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34821" name="Footer Placeholder 2">
            <a:extLst>
              <a:ext uri="{FF2B5EF4-FFF2-40B4-BE49-F238E27FC236}">
                <a16:creationId xmlns:a16="http://schemas.microsoft.com/office/drawing/2014/main" id="{4602DD89-73EA-AE40-B9C6-22638C003CA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DFA77DF3-D4F8-2C4B-B55C-BF6246D4E3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E15ABD-6383-4F45-A0A9-DFD1BB735733}" type="slidenum">
              <a:rPr lang="en-US" altLang="en-US"/>
              <a:pPr>
                <a:spcBef>
                  <a:spcPct val="0"/>
                </a:spcBef>
              </a:pPr>
              <a:t>15</a:t>
            </a:fld>
            <a:endParaRPr lang="en-US" altLang="en-US"/>
          </a:p>
        </p:txBody>
      </p:sp>
      <p:sp>
        <p:nvSpPr>
          <p:cNvPr id="38914" name="Rectangle 2">
            <a:extLst>
              <a:ext uri="{FF2B5EF4-FFF2-40B4-BE49-F238E27FC236}">
                <a16:creationId xmlns:a16="http://schemas.microsoft.com/office/drawing/2014/main" id="{DF7B01FC-D886-6541-8FD6-2B10D30081B2}"/>
              </a:ext>
            </a:extLst>
          </p:cNvPr>
          <p:cNvSpPr>
            <a:spLocks noGrp="1" noRot="1" noChangeAspect="1" noChangeArrowheads="1" noTextEdit="1"/>
          </p:cNvSpPr>
          <p:nvPr>
            <p:ph type="sldImg"/>
          </p:nvPr>
        </p:nvSpPr>
        <p:spPr>
          <a:xfrm>
            <a:off x="1196975" y="692150"/>
            <a:ext cx="4618038" cy="3463925"/>
          </a:xfrm>
          <a:ln/>
        </p:spPr>
      </p:sp>
      <p:sp>
        <p:nvSpPr>
          <p:cNvPr id="38915" name="Rectangle 3">
            <a:extLst>
              <a:ext uri="{FF2B5EF4-FFF2-40B4-BE49-F238E27FC236}">
                <a16:creationId xmlns:a16="http://schemas.microsoft.com/office/drawing/2014/main" id="{159E9BE5-3FFD-194F-B2C2-0F7AB7E7FE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Date Placeholder 1">
            <a:extLst>
              <a:ext uri="{FF2B5EF4-FFF2-40B4-BE49-F238E27FC236}">
                <a16:creationId xmlns:a16="http://schemas.microsoft.com/office/drawing/2014/main" id="{AFBCD202-814A-5947-AD8E-6165DC17123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31AE759-2016-4F46-BF0E-D7BB35258562}"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38917" name="Footer Placeholder 2">
            <a:extLst>
              <a:ext uri="{FF2B5EF4-FFF2-40B4-BE49-F238E27FC236}">
                <a16:creationId xmlns:a16="http://schemas.microsoft.com/office/drawing/2014/main" id="{3A03E498-6008-6C4B-9013-B3812D369B1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A56B1813-7C8A-974A-9CD1-A52F7D34C3FE}"/>
              </a:ext>
            </a:extLst>
          </p:cNvPr>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A29099DA-8AB8-294C-9414-4A5A123F792F}" type="slidenum">
              <a:rPr lang="en-US" altLang="en-US"/>
              <a:pPr algn="r">
                <a:spcBef>
                  <a:spcPct val="0"/>
                </a:spcBef>
              </a:pPr>
              <a:t>16</a:t>
            </a:fld>
            <a:endParaRPr lang="en-US" altLang="en-US"/>
          </a:p>
        </p:txBody>
      </p:sp>
      <p:sp>
        <p:nvSpPr>
          <p:cNvPr id="40962" name="Rectangle 2">
            <a:extLst>
              <a:ext uri="{FF2B5EF4-FFF2-40B4-BE49-F238E27FC236}">
                <a16:creationId xmlns:a16="http://schemas.microsoft.com/office/drawing/2014/main" id="{2E1FEBFF-5456-F443-BE69-00B65865EF81}"/>
              </a:ext>
            </a:extLst>
          </p:cNvPr>
          <p:cNvSpPr>
            <a:spLocks noGrp="1" noRot="1" noChangeAspect="1" noChangeArrowheads="1" noTextEdit="1"/>
          </p:cNvSpPr>
          <p:nvPr>
            <p:ph type="sldImg"/>
          </p:nvPr>
        </p:nvSpPr>
        <p:spPr>
          <a:xfrm>
            <a:off x="1196975" y="692150"/>
            <a:ext cx="4618038" cy="3463925"/>
          </a:xfrm>
          <a:ln/>
        </p:spPr>
      </p:sp>
      <p:sp>
        <p:nvSpPr>
          <p:cNvPr id="40963" name="Rectangle 3">
            <a:extLst>
              <a:ext uri="{FF2B5EF4-FFF2-40B4-BE49-F238E27FC236}">
                <a16:creationId xmlns:a16="http://schemas.microsoft.com/office/drawing/2014/main" id="{037600CF-6156-5E4F-95F1-7D30500460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Date Placeholder 1">
            <a:extLst>
              <a:ext uri="{FF2B5EF4-FFF2-40B4-BE49-F238E27FC236}">
                <a16:creationId xmlns:a16="http://schemas.microsoft.com/office/drawing/2014/main" id="{91A89A00-8DA1-0A49-A75F-3E895E0C63C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9DA0A299-B1DD-D84F-961D-73FCCEA7620F}" type="datetime1">
              <a:rPr lang="en-US" altLang="en-US" sz="1200" smtClean="0">
                <a:latin typeface="Times New Roman" panose="02020603050405020304" pitchFamily="18" charset="0"/>
              </a:rPr>
              <a:pPr/>
              <a:t>9/2/24</a:t>
            </a:fld>
            <a:endParaRPr lang="en-US" altLang="en-US" sz="1200">
              <a:latin typeface="Times New Roman" panose="02020603050405020304" pitchFamily="18" charset="0"/>
            </a:endParaRPr>
          </a:p>
        </p:txBody>
      </p:sp>
      <p:sp>
        <p:nvSpPr>
          <p:cNvPr id="40965" name="Footer Placeholder 2">
            <a:extLst>
              <a:ext uri="{FF2B5EF4-FFF2-40B4-BE49-F238E27FC236}">
                <a16:creationId xmlns:a16="http://schemas.microsoft.com/office/drawing/2014/main" id="{5DD9FB56-B896-144D-B5EB-136BE5F27F9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defRPr>
            </a:lvl1pPr>
            <a:lvl2pPr marL="742950" indent="-285750" defTabSz="931863">
              <a:defRPr sz="2400">
                <a:solidFill>
                  <a:schemeClr val="tx1"/>
                </a:solidFill>
                <a:latin typeface="Tahoma" panose="020B0604030504040204" pitchFamily="34" charset="0"/>
              </a:defRPr>
            </a:lvl2pPr>
            <a:lvl3pPr marL="1143000" indent="-228600" defTabSz="931863">
              <a:defRPr sz="2400">
                <a:solidFill>
                  <a:schemeClr val="tx1"/>
                </a:solidFill>
                <a:latin typeface="Tahoma" panose="020B0604030504040204" pitchFamily="34" charset="0"/>
              </a:defRPr>
            </a:lvl3pPr>
            <a:lvl4pPr marL="1600200" indent="-228600" defTabSz="931863">
              <a:defRPr sz="2400">
                <a:solidFill>
                  <a:schemeClr val="tx1"/>
                </a:solidFill>
                <a:latin typeface="Tahoma" panose="020B0604030504040204" pitchFamily="34" charset="0"/>
              </a:defRPr>
            </a:lvl4pPr>
            <a:lvl5pPr marL="2057400" indent="-228600" defTabSz="931863">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AE18FA6-BA42-2F48-BF40-DF45CF8A2A16}"/>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B0B01CB5-47C2-3A4B-A1F9-1619C1303ACA}"/>
                </a:ext>
              </a:extLst>
            </p:cNvPr>
            <p:cNvGrpSpPr>
              <a:grpSpLocks/>
            </p:cNvGrpSpPr>
            <p:nvPr/>
          </p:nvGrpSpPr>
          <p:grpSpPr bwMode="auto">
            <a:xfrm>
              <a:off x="185" y="1604"/>
              <a:ext cx="449" cy="299"/>
              <a:chOff x="720" y="336"/>
              <a:chExt cx="624" cy="432"/>
            </a:xfrm>
          </p:grpSpPr>
          <p:sp>
            <p:nvSpPr>
              <p:cNvPr id="12" name="Rectangle 4">
                <a:extLst>
                  <a:ext uri="{FF2B5EF4-FFF2-40B4-BE49-F238E27FC236}">
                    <a16:creationId xmlns:a16="http://schemas.microsoft.com/office/drawing/2014/main" id="{47F8DF62-6348-BA46-B713-4434D2F06B33}"/>
                  </a:ext>
                </a:extLst>
              </p:cNvPr>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13" name="Rectangle 5">
                <a:extLst>
                  <a:ext uri="{FF2B5EF4-FFF2-40B4-BE49-F238E27FC236}">
                    <a16:creationId xmlns:a16="http://schemas.microsoft.com/office/drawing/2014/main" id="{3749F868-CD8C-7647-AB2C-A99421ED646D}"/>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grpSp>
        <p:grpSp>
          <p:nvGrpSpPr>
            <p:cNvPr id="6" name="Group 6">
              <a:extLst>
                <a:ext uri="{FF2B5EF4-FFF2-40B4-BE49-F238E27FC236}">
                  <a16:creationId xmlns:a16="http://schemas.microsoft.com/office/drawing/2014/main" id="{F3396EB7-0C6D-AC46-9C7B-8DFE9566B875}"/>
                </a:ext>
              </a:extLst>
            </p:cNvPr>
            <p:cNvGrpSpPr>
              <a:grpSpLocks/>
            </p:cNvGrpSpPr>
            <p:nvPr/>
          </p:nvGrpSpPr>
          <p:grpSpPr bwMode="auto">
            <a:xfrm>
              <a:off x="263" y="1870"/>
              <a:ext cx="466" cy="299"/>
              <a:chOff x="912" y="2640"/>
              <a:chExt cx="672" cy="432"/>
            </a:xfrm>
          </p:grpSpPr>
          <p:sp>
            <p:nvSpPr>
              <p:cNvPr id="10" name="Rectangle 7">
                <a:extLst>
                  <a:ext uri="{FF2B5EF4-FFF2-40B4-BE49-F238E27FC236}">
                    <a16:creationId xmlns:a16="http://schemas.microsoft.com/office/drawing/2014/main" id="{309035C8-1580-C640-8858-E98D36322353}"/>
                  </a:ext>
                </a:extLst>
              </p:cNvPr>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11" name="Rectangle 8">
                <a:extLst>
                  <a:ext uri="{FF2B5EF4-FFF2-40B4-BE49-F238E27FC236}">
                    <a16:creationId xmlns:a16="http://schemas.microsoft.com/office/drawing/2014/main" id="{1EC5FC52-2CB2-754E-B091-6313CC5A47A1}"/>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grpSp>
        <p:sp>
          <p:nvSpPr>
            <p:cNvPr id="7" name="Rectangle 9">
              <a:extLst>
                <a:ext uri="{FF2B5EF4-FFF2-40B4-BE49-F238E27FC236}">
                  <a16:creationId xmlns:a16="http://schemas.microsoft.com/office/drawing/2014/main" id="{850AF221-5A05-8F4F-B4E2-10B2E1BF1AD0}"/>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8" name="Rectangle 10">
              <a:extLst>
                <a:ext uri="{FF2B5EF4-FFF2-40B4-BE49-F238E27FC236}">
                  <a16:creationId xmlns:a16="http://schemas.microsoft.com/office/drawing/2014/main" id="{6394FA9D-451B-CC42-A793-0491F3B94F08}"/>
                </a:ext>
              </a:extLst>
            </p:cNvPr>
            <p:cNvSpPr>
              <a:spLocks noChangeArrowheads="1"/>
            </p:cNvSpPr>
            <p:nvPr/>
          </p:nvSpPr>
          <p:spPr bwMode="auto">
            <a:xfrm>
              <a:off x="400" y="1536"/>
              <a:ext cx="20" cy="663"/>
            </a:xfrm>
            <a:prstGeom prst="rect">
              <a:avLst/>
            </a:prstGeom>
            <a:solidFill>
              <a:schemeClr val="bg2"/>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9" name="Rectangle 11">
              <a:extLst>
                <a:ext uri="{FF2B5EF4-FFF2-40B4-BE49-F238E27FC236}">
                  <a16:creationId xmlns:a16="http://schemas.microsoft.com/office/drawing/2014/main" id="{8F9FFB57-764A-854F-BA49-115C8C808FA4}"/>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grpSp>
      <p:sp>
        <p:nvSpPr>
          <p:cNvPr id="929804" name="Rectangle 12"/>
          <p:cNvSpPr>
            <a:spLocks noGrp="1" noChangeArrowheads="1"/>
          </p:cNvSpPr>
          <p:nvPr>
            <p:ph type="ctrTitle"/>
          </p:nvPr>
        </p:nvSpPr>
        <p:spPr>
          <a:xfrm>
            <a:off x="990600" y="1828800"/>
            <a:ext cx="7772400" cy="1143000"/>
          </a:xfrm>
        </p:spPr>
        <p:txBody>
          <a:bodyPr/>
          <a:lstStyle>
            <a:lvl1pPr>
              <a:defRPr sz="4400"/>
            </a:lvl1pPr>
          </a:lstStyle>
          <a:p>
            <a:r>
              <a:rPr lang="en-US"/>
              <a:t>Click to edit Master title style</a:t>
            </a:r>
          </a:p>
        </p:txBody>
      </p:sp>
      <p:sp>
        <p:nvSpPr>
          <p:cNvPr id="9298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a:extLst>
              <a:ext uri="{FF2B5EF4-FFF2-40B4-BE49-F238E27FC236}">
                <a16:creationId xmlns:a16="http://schemas.microsoft.com/office/drawing/2014/main" id="{D86F4396-4FA5-AE4D-B124-9A5C66FC9CAC}"/>
              </a:ext>
            </a:extLst>
          </p:cNvPr>
          <p:cNvSpPr>
            <a:spLocks noGrp="1" noChangeArrowheads="1"/>
          </p:cNvSpPr>
          <p:nvPr>
            <p:ph type="dt" sz="half" idx="10"/>
          </p:nvPr>
        </p:nvSpPr>
        <p:spPr>
          <a:xfrm>
            <a:off x="990600" y="6248400"/>
            <a:ext cx="1905000" cy="457200"/>
          </a:xfrm>
        </p:spPr>
        <p:txBody>
          <a:bodyPr/>
          <a:lstStyle>
            <a:lvl1pPr>
              <a:defRPr sz="1400">
                <a:solidFill>
                  <a:schemeClr val="bg2"/>
                </a:solidFill>
              </a:defRPr>
            </a:lvl1pPr>
          </a:lstStyle>
          <a:p>
            <a:pPr>
              <a:defRPr/>
            </a:pPr>
            <a:endParaRPr lang="en-US"/>
          </a:p>
        </p:txBody>
      </p:sp>
      <p:sp>
        <p:nvSpPr>
          <p:cNvPr id="15" name="Rectangle 15">
            <a:extLst>
              <a:ext uri="{FF2B5EF4-FFF2-40B4-BE49-F238E27FC236}">
                <a16:creationId xmlns:a16="http://schemas.microsoft.com/office/drawing/2014/main" id="{2023F739-D518-F74F-8A27-9502974A287C}"/>
              </a:ext>
            </a:extLst>
          </p:cNvPr>
          <p:cNvSpPr>
            <a:spLocks noGrp="1" noChangeArrowheads="1"/>
          </p:cNvSpPr>
          <p:nvPr>
            <p:ph type="ftr" sz="quarter" idx="11"/>
          </p:nvPr>
        </p:nvSpPr>
        <p:spPr>
          <a:xfrm>
            <a:off x="3429000" y="6248400"/>
            <a:ext cx="2895600" cy="457200"/>
          </a:xfrm>
        </p:spPr>
        <p:txBody>
          <a:bodyPr/>
          <a:lstStyle>
            <a:lvl1pPr>
              <a:defRPr sz="1400">
                <a:solidFill>
                  <a:schemeClr val="bg2"/>
                </a:solidFill>
              </a:defRPr>
            </a:lvl1pPr>
          </a:lstStyle>
          <a:p>
            <a:pPr>
              <a:defRPr/>
            </a:pPr>
            <a:endParaRPr lang="en-US"/>
          </a:p>
        </p:txBody>
      </p:sp>
      <p:sp>
        <p:nvSpPr>
          <p:cNvPr id="16" name="Rectangle 16">
            <a:extLst>
              <a:ext uri="{FF2B5EF4-FFF2-40B4-BE49-F238E27FC236}">
                <a16:creationId xmlns:a16="http://schemas.microsoft.com/office/drawing/2014/main" id="{D9EB8F15-9175-8C43-A219-46C9288EE785}"/>
              </a:ext>
            </a:extLst>
          </p:cNvPr>
          <p:cNvSpPr>
            <a:spLocks noGrp="1" noChangeArrowheads="1"/>
          </p:cNvSpPr>
          <p:nvPr>
            <p:ph type="sldNum" sz="quarter" idx="12"/>
          </p:nvPr>
        </p:nvSpPr>
        <p:spPr>
          <a:xfrm>
            <a:off x="6858000" y="6248400"/>
            <a:ext cx="1905000" cy="457200"/>
          </a:xfrm>
        </p:spPr>
        <p:txBody>
          <a:bodyPr/>
          <a:lstStyle>
            <a:lvl1pPr>
              <a:defRPr sz="1400">
                <a:solidFill>
                  <a:schemeClr val="bg2"/>
                </a:solidFill>
              </a:defRPr>
            </a:lvl1pPr>
          </a:lstStyle>
          <a:p>
            <a:fld id="{2048BA2E-0B1B-A545-92A7-1C955879947E}" type="slidenum">
              <a:rPr lang="en-US" altLang="en-US"/>
              <a:pPr/>
              <a:t>‹#›</a:t>
            </a:fld>
            <a:endParaRPr lang="en-US" altLang="en-US"/>
          </a:p>
        </p:txBody>
      </p:sp>
    </p:spTree>
    <p:extLst>
      <p:ext uri="{BB962C8B-B14F-4D97-AF65-F5344CB8AC3E}">
        <p14:creationId xmlns:p14="http://schemas.microsoft.com/office/powerpoint/2010/main" val="851069501"/>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9">
            <a:extLst>
              <a:ext uri="{FF2B5EF4-FFF2-40B4-BE49-F238E27FC236}">
                <a16:creationId xmlns:a16="http://schemas.microsoft.com/office/drawing/2014/main" id="{8F4278D0-5565-6244-A732-5636B1A793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60">
            <a:extLst>
              <a:ext uri="{FF2B5EF4-FFF2-40B4-BE49-F238E27FC236}">
                <a16:creationId xmlns:a16="http://schemas.microsoft.com/office/drawing/2014/main" id="{CE59DEDC-5A67-8245-B11F-0BCAD58319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061">
            <a:extLst>
              <a:ext uri="{FF2B5EF4-FFF2-40B4-BE49-F238E27FC236}">
                <a16:creationId xmlns:a16="http://schemas.microsoft.com/office/drawing/2014/main" id="{90B7FB9A-CE37-7546-96F2-33AEC76EEE76}"/>
              </a:ext>
            </a:extLst>
          </p:cNvPr>
          <p:cNvSpPr>
            <a:spLocks noGrp="1" noChangeArrowheads="1"/>
          </p:cNvSpPr>
          <p:nvPr>
            <p:ph type="sldNum" sz="quarter" idx="12"/>
          </p:nvPr>
        </p:nvSpPr>
        <p:spPr>
          <a:ln/>
        </p:spPr>
        <p:txBody>
          <a:bodyPr/>
          <a:lstStyle>
            <a:lvl1pPr>
              <a:defRPr/>
            </a:lvl1pPr>
          </a:lstStyle>
          <a:p>
            <a:fld id="{73FAAD73-F71E-8B43-AB20-6548774C486B}" type="slidenum">
              <a:rPr lang="en-US" altLang="en-US"/>
              <a:pPr/>
              <a:t>‹#›</a:t>
            </a:fld>
            <a:endParaRPr lang="en-US" altLang="en-US"/>
          </a:p>
        </p:txBody>
      </p:sp>
    </p:spTree>
    <p:extLst>
      <p:ext uri="{BB962C8B-B14F-4D97-AF65-F5344CB8AC3E}">
        <p14:creationId xmlns:p14="http://schemas.microsoft.com/office/powerpoint/2010/main" val="491849276"/>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219075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304800"/>
            <a:ext cx="641985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9">
            <a:extLst>
              <a:ext uri="{FF2B5EF4-FFF2-40B4-BE49-F238E27FC236}">
                <a16:creationId xmlns:a16="http://schemas.microsoft.com/office/drawing/2014/main" id="{22A2A063-D140-CF49-AAF2-50132B5B3F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60">
            <a:extLst>
              <a:ext uri="{FF2B5EF4-FFF2-40B4-BE49-F238E27FC236}">
                <a16:creationId xmlns:a16="http://schemas.microsoft.com/office/drawing/2014/main" id="{E614AB7E-6DBB-5842-92C8-D5281AFAF9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061">
            <a:extLst>
              <a:ext uri="{FF2B5EF4-FFF2-40B4-BE49-F238E27FC236}">
                <a16:creationId xmlns:a16="http://schemas.microsoft.com/office/drawing/2014/main" id="{0A884E19-797A-AD40-95CD-74DBF3CE0A53}"/>
              </a:ext>
            </a:extLst>
          </p:cNvPr>
          <p:cNvSpPr>
            <a:spLocks noGrp="1" noChangeArrowheads="1"/>
          </p:cNvSpPr>
          <p:nvPr>
            <p:ph type="sldNum" sz="quarter" idx="12"/>
          </p:nvPr>
        </p:nvSpPr>
        <p:spPr>
          <a:ln/>
        </p:spPr>
        <p:txBody>
          <a:bodyPr/>
          <a:lstStyle>
            <a:lvl1pPr>
              <a:defRPr/>
            </a:lvl1pPr>
          </a:lstStyle>
          <a:p>
            <a:fld id="{E618BFEE-0258-3F42-9E0D-302D0001E402}" type="slidenum">
              <a:rPr lang="en-US" altLang="en-US"/>
              <a:pPr/>
              <a:t>‹#›</a:t>
            </a:fld>
            <a:endParaRPr lang="en-US" altLang="en-US"/>
          </a:p>
        </p:txBody>
      </p:sp>
    </p:spTree>
    <p:extLst>
      <p:ext uri="{BB962C8B-B14F-4D97-AF65-F5344CB8AC3E}">
        <p14:creationId xmlns:p14="http://schemas.microsoft.com/office/powerpoint/2010/main" val="3143952744"/>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609600"/>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2954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9624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059">
            <a:extLst>
              <a:ext uri="{FF2B5EF4-FFF2-40B4-BE49-F238E27FC236}">
                <a16:creationId xmlns:a16="http://schemas.microsoft.com/office/drawing/2014/main" id="{A2B6B075-2F07-7849-9D47-B96DF9544FC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2060">
            <a:extLst>
              <a:ext uri="{FF2B5EF4-FFF2-40B4-BE49-F238E27FC236}">
                <a16:creationId xmlns:a16="http://schemas.microsoft.com/office/drawing/2014/main" id="{984C07DE-BF71-5F4D-9167-E6305BAEC0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2061">
            <a:extLst>
              <a:ext uri="{FF2B5EF4-FFF2-40B4-BE49-F238E27FC236}">
                <a16:creationId xmlns:a16="http://schemas.microsoft.com/office/drawing/2014/main" id="{8DD18151-BFE5-D24C-82C9-9BC26788ADCF}"/>
              </a:ext>
            </a:extLst>
          </p:cNvPr>
          <p:cNvSpPr>
            <a:spLocks noGrp="1" noChangeArrowheads="1"/>
          </p:cNvSpPr>
          <p:nvPr>
            <p:ph type="sldNum" sz="quarter" idx="12"/>
          </p:nvPr>
        </p:nvSpPr>
        <p:spPr>
          <a:ln/>
        </p:spPr>
        <p:txBody>
          <a:bodyPr/>
          <a:lstStyle>
            <a:lvl1pPr>
              <a:defRPr/>
            </a:lvl1pPr>
          </a:lstStyle>
          <a:p>
            <a:fld id="{CBE402CD-B4E0-6349-922D-1EE7C3A6D9BA}" type="slidenum">
              <a:rPr lang="en-US" altLang="en-US"/>
              <a:pPr/>
              <a:t>‹#›</a:t>
            </a:fld>
            <a:endParaRPr lang="en-US" altLang="en-US"/>
          </a:p>
        </p:txBody>
      </p:sp>
    </p:spTree>
    <p:extLst>
      <p:ext uri="{BB962C8B-B14F-4D97-AF65-F5344CB8AC3E}">
        <p14:creationId xmlns:p14="http://schemas.microsoft.com/office/powerpoint/2010/main" val="3805382356"/>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609600"/>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a:extLst>
              <a:ext uri="{FF2B5EF4-FFF2-40B4-BE49-F238E27FC236}">
                <a16:creationId xmlns:a16="http://schemas.microsoft.com/office/drawing/2014/main" id="{C66399B1-5C7B-2F4D-AB27-4CF302D5B9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60">
            <a:extLst>
              <a:ext uri="{FF2B5EF4-FFF2-40B4-BE49-F238E27FC236}">
                <a16:creationId xmlns:a16="http://schemas.microsoft.com/office/drawing/2014/main" id="{C41F30CD-2142-F445-ADFE-BA15EF70F0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061">
            <a:extLst>
              <a:ext uri="{FF2B5EF4-FFF2-40B4-BE49-F238E27FC236}">
                <a16:creationId xmlns:a16="http://schemas.microsoft.com/office/drawing/2014/main" id="{D1A084A3-2200-A841-9DF0-16E519F583DD}"/>
              </a:ext>
            </a:extLst>
          </p:cNvPr>
          <p:cNvSpPr>
            <a:spLocks noGrp="1" noChangeArrowheads="1"/>
          </p:cNvSpPr>
          <p:nvPr>
            <p:ph type="sldNum" sz="quarter" idx="12"/>
          </p:nvPr>
        </p:nvSpPr>
        <p:spPr>
          <a:ln/>
        </p:spPr>
        <p:txBody>
          <a:bodyPr/>
          <a:lstStyle>
            <a:lvl1pPr>
              <a:defRPr/>
            </a:lvl1pPr>
          </a:lstStyle>
          <a:p>
            <a:fld id="{BC0B952B-BD99-3C41-9402-99CE90005C0E}" type="slidenum">
              <a:rPr lang="en-US" altLang="en-US"/>
              <a:pPr/>
              <a:t>‹#›</a:t>
            </a:fld>
            <a:endParaRPr lang="en-US" altLang="en-US"/>
          </a:p>
        </p:txBody>
      </p:sp>
    </p:spTree>
    <p:extLst>
      <p:ext uri="{BB962C8B-B14F-4D97-AF65-F5344CB8AC3E}">
        <p14:creationId xmlns:p14="http://schemas.microsoft.com/office/powerpoint/2010/main" val="1727415012"/>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61">
            <a:extLst>
              <a:ext uri="{FF2B5EF4-FFF2-40B4-BE49-F238E27FC236}">
                <a16:creationId xmlns:a16="http://schemas.microsoft.com/office/drawing/2014/main" id="{C2326CB0-A49A-1644-A750-FD9A81773E9D}"/>
              </a:ext>
            </a:extLst>
          </p:cNvPr>
          <p:cNvSpPr>
            <a:spLocks noGrp="1" noChangeArrowheads="1"/>
          </p:cNvSpPr>
          <p:nvPr>
            <p:ph type="sldNum" sz="quarter" idx="10"/>
          </p:nvPr>
        </p:nvSpPr>
        <p:spPr/>
        <p:txBody>
          <a:bodyPr/>
          <a:lstStyle>
            <a:lvl1pPr>
              <a:defRPr/>
            </a:lvl1pPr>
          </a:lstStyle>
          <a:p>
            <a:fld id="{D262EF7A-10DF-8541-8AC4-B9CB29141433}" type="slidenum">
              <a:rPr lang="en-US" altLang="en-US"/>
              <a:pPr/>
              <a:t>‹#›</a:t>
            </a:fld>
            <a:endParaRPr lang="en-US" altLang="en-US"/>
          </a:p>
        </p:txBody>
      </p:sp>
    </p:spTree>
    <p:extLst>
      <p:ext uri="{BB962C8B-B14F-4D97-AF65-F5344CB8AC3E}">
        <p14:creationId xmlns:p14="http://schemas.microsoft.com/office/powerpoint/2010/main" val="3824231120"/>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59">
            <a:extLst>
              <a:ext uri="{FF2B5EF4-FFF2-40B4-BE49-F238E27FC236}">
                <a16:creationId xmlns:a16="http://schemas.microsoft.com/office/drawing/2014/main" id="{6F356BF5-653A-BF43-B8FA-08DD1383D7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60">
            <a:extLst>
              <a:ext uri="{FF2B5EF4-FFF2-40B4-BE49-F238E27FC236}">
                <a16:creationId xmlns:a16="http://schemas.microsoft.com/office/drawing/2014/main" id="{70C11228-A785-E846-8275-36C9B4CD78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061">
            <a:extLst>
              <a:ext uri="{FF2B5EF4-FFF2-40B4-BE49-F238E27FC236}">
                <a16:creationId xmlns:a16="http://schemas.microsoft.com/office/drawing/2014/main" id="{BE9D8979-D0D0-2646-A4C4-E387E7E605E7}"/>
              </a:ext>
            </a:extLst>
          </p:cNvPr>
          <p:cNvSpPr>
            <a:spLocks noGrp="1" noChangeArrowheads="1"/>
          </p:cNvSpPr>
          <p:nvPr>
            <p:ph type="sldNum" sz="quarter" idx="12"/>
          </p:nvPr>
        </p:nvSpPr>
        <p:spPr>
          <a:ln/>
        </p:spPr>
        <p:txBody>
          <a:bodyPr/>
          <a:lstStyle>
            <a:lvl1pPr>
              <a:defRPr/>
            </a:lvl1pPr>
          </a:lstStyle>
          <a:p>
            <a:fld id="{E8CCE657-C2B1-064B-8204-D0353A5EA3C2}" type="slidenum">
              <a:rPr lang="en-US" altLang="en-US"/>
              <a:pPr/>
              <a:t>‹#›</a:t>
            </a:fld>
            <a:endParaRPr lang="en-US" altLang="en-US"/>
          </a:p>
        </p:txBody>
      </p:sp>
    </p:spTree>
    <p:extLst>
      <p:ext uri="{BB962C8B-B14F-4D97-AF65-F5344CB8AC3E}">
        <p14:creationId xmlns:p14="http://schemas.microsoft.com/office/powerpoint/2010/main" val="1788189063"/>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a:extLst>
              <a:ext uri="{FF2B5EF4-FFF2-40B4-BE49-F238E27FC236}">
                <a16:creationId xmlns:a16="http://schemas.microsoft.com/office/drawing/2014/main" id="{681BF488-7160-1643-8158-A4EF800AAB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60">
            <a:extLst>
              <a:ext uri="{FF2B5EF4-FFF2-40B4-BE49-F238E27FC236}">
                <a16:creationId xmlns:a16="http://schemas.microsoft.com/office/drawing/2014/main" id="{4E04D0E6-1324-8947-9D99-CCADDB644A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061">
            <a:extLst>
              <a:ext uri="{FF2B5EF4-FFF2-40B4-BE49-F238E27FC236}">
                <a16:creationId xmlns:a16="http://schemas.microsoft.com/office/drawing/2014/main" id="{C05484C0-8C1A-9942-BF39-E70FD6CF7647}"/>
              </a:ext>
            </a:extLst>
          </p:cNvPr>
          <p:cNvSpPr>
            <a:spLocks noGrp="1" noChangeArrowheads="1"/>
          </p:cNvSpPr>
          <p:nvPr>
            <p:ph type="sldNum" sz="quarter" idx="12"/>
          </p:nvPr>
        </p:nvSpPr>
        <p:spPr>
          <a:ln/>
        </p:spPr>
        <p:txBody>
          <a:bodyPr/>
          <a:lstStyle>
            <a:lvl1pPr>
              <a:defRPr/>
            </a:lvl1pPr>
          </a:lstStyle>
          <a:p>
            <a:fld id="{AB136D14-2C74-0B4B-B6B0-E74D1E09B4D9}" type="slidenum">
              <a:rPr lang="en-US" altLang="en-US"/>
              <a:pPr/>
              <a:t>‹#›</a:t>
            </a:fld>
            <a:endParaRPr lang="en-US" altLang="en-US"/>
          </a:p>
        </p:txBody>
      </p:sp>
    </p:spTree>
    <p:extLst>
      <p:ext uri="{BB962C8B-B14F-4D97-AF65-F5344CB8AC3E}">
        <p14:creationId xmlns:p14="http://schemas.microsoft.com/office/powerpoint/2010/main" val="2302115192"/>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59">
            <a:extLst>
              <a:ext uri="{FF2B5EF4-FFF2-40B4-BE49-F238E27FC236}">
                <a16:creationId xmlns:a16="http://schemas.microsoft.com/office/drawing/2014/main" id="{18295971-208E-5A4C-81EF-15404CCE94B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60">
            <a:extLst>
              <a:ext uri="{FF2B5EF4-FFF2-40B4-BE49-F238E27FC236}">
                <a16:creationId xmlns:a16="http://schemas.microsoft.com/office/drawing/2014/main" id="{6A05C801-07C5-5A49-A6C1-4285064B47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061">
            <a:extLst>
              <a:ext uri="{FF2B5EF4-FFF2-40B4-BE49-F238E27FC236}">
                <a16:creationId xmlns:a16="http://schemas.microsoft.com/office/drawing/2014/main" id="{3F56C183-2AA3-AC4C-A27F-977417E9321B}"/>
              </a:ext>
            </a:extLst>
          </p:cNvPr>
          <p:cNvSpPr>
            <a:spLocks noGrp="1" noChangeArrowheads="1"/>
          </p:cNvSpPr>
          <p:nvPr>
            <p:ph type="sldNum" sz="quarter" idx="12"/>
          </p:nvPr>
        </p:nvSpPr>
        <p:spPr>
          <a:ln/>
        </p:spPr>
        <p:txBody>
          <a:bodyPr/>
          <a:lstStyle>
            <a:lvl1pPr>
              <a:defRPr/>
            </a:lvl1pPr>
          </a:lstStyle>
          <a:p>
            <a:fld id="{B68FF761-E9A4-B94F-8E5A-118560218500}" type="slidenum">
              <a:rPr lang="en-US" altLang="en-US"/>
              <a:pPr/>
              <a:t>‹#›</a:t>
            </a:fld>
            <a:endParaRPr lang="en-US" altLang="en-US"/>
          </a:p>
        </p:txBody>
      </p:sp>
    </p:spTree>
    <p:extLst>
      <p:ext uri="{BB962C8B-B14F-4D97-AF65-F5344CB8AC3E}">
        <p14:creationId xmlns:p14="http://schemas.microsoft.com/office/powerpoint/2010/main" val="4202376797"/>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59">
            <a:extLst>
              <a:ext uri="{FF2B5EF4-FFF2-40B4-BE49-F238E27FC236}">
                <a16:creationId xmlns:a16="http://schemas.microsoft.com/office/drawing/2014/main" id="{65ADD337-B1DC-0E4E-B9F3-39770BD0698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60">
            <a:extLst>
              <a:ext uri="{FF2B5EF4-FFF2-40B4-BE49-F238E27FC236}">
                <a16:creationId xmlns:a16="http://schemas.microsoft.com/office/drawing/2014/main" id="{49B9BB87-90DB-D741-8CEA-82AC63E08D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061">
            <a:extLst>
              <a:ext uri="{FF2B5EF4-FFF2-40B4-BE49-F238E27FC236}">
                <a16:creationId xmlns:a16="http://schemas.microsoft.com/office/drawing/2014/main" id="{A21A9883-8E17-444A-ABF3-3BAADD2E3770}"/>
              </a:ext>
            </a:extLst>
          </p:cNvPr>
          <p:cNvSpPr>
            <a:spLocks noGrp="1" noChangeArrowheads="1"/>
          </p:cNvSpPr>
          <p:nvPr>
            <p:ph type="sldNum" sz="quarter" idx="12"/>
          </p:nvPr>
        </p:nvSpPr>
        <p:spPr>
          <a:ln/>
        </p:spPr>
        <p:txBody>
          <a:bodyPr/>
          <a:lstStyle>
            <a:lvl1pPr>
              <a:defRPr/>
            </a:lvl1pPr>
          </a:lstStyle>
          <a:p>
            <a:fld id="{2842965F-5018-A740-9075-ED5E1C339606}" type="slidenum">
              <a:rPr lang="en-US" altLang="en-US"/>
              <a:pPr/>
              <a:t>‹#›</a:t>
            </a:fld>
            <a:endParaRPr lang="en-US" altLang="en-US"/>
          </a:p>
        </p:txBody>
      </p:sp>
    </p:spTree>
    <p:extLst>
      <p:ext uri="{BB962C8B-B14F-4D97-AF65-F5344CB8AC3E}">
        <p14:creationId xmlns:p14="http://schemas.microsoft.com/office/powerpoint/2010/main" val="186597257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087310"/>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59">
            <a:extLst>
              <a:ext uri="{FF2B5EF4-FFF2-40B4-BE49-F238E27FC236}">
                <a16:creationId xmlns:a16="http://schemas.microsoft.com/office/drawing/2014/main" id="{8166228F-0520-FC40-8E8C-CC0E25907D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60">
            <a:extLst>
              <a:ext uri="{FF2B5EF4-FFF2-40B4-BE49-F238E27FC236}">
                <a16:creationId xmlns:a16="http://schemas.microsoft.com/office/drawing/2014/main" id="{B3BB7EA3-E2DC-3C41-A046-6CFE2B7140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061">
            <a:extLst>
              <a:ext uri="{FF2B5EF4-FFF2-40B4-BE49-F238E27FC236}">
                <a16:creationId xmlns:a16="http://schemas.microsoft.com/office/drawing/2014/main" id="{CC9E256E-4DDB-3145-88BC-0CA5D77A304E}"/>
              </a:ext>
            </a:extLst>
          </p:cNvPr>
          <p:cNvSpPr>
            <a:spLocks noGrp="1" noChangeArrowheads="1"/>
          </p:cNvSpPr>
          <p:nvPr>
            <p:ph type="sldNum" sz="quarter" idx="12"/>
          </p:nvPr>
        </p:nvSpPr>
        <p:spPr>
          <a:ln/>
        </p:spPr>
        <p:txBody>
          <a:bodyPr/>
          <a:lstStyle>
            <a:lvl1pPr>
              <a:defRPr/>
            </a:lvl1pPr>
          </a:lstStyle>
          <a:p>
            <a:fld id="{979BFDEE-C64E-4C4C-9E8E-2C0BC9897312}" type="slidenum">
              <a:rPr lang="en-US" altLang="en-US"/>
              <a:pPr/>
              <a:t>‹#›</a:t>
            </a:fld>
            <a:endParaRPr lang="en-US" altLang="en-US"/>
          </a:p>
        </p:txBody>
      </p:sp>
    </p:spTree>
    <p:extLst>
      <p:ext uri="{BB962C8B-B14F-4D97-AF65-F5344CB8AC3E}">
        <p14:creationId xmlns:p14="http://schemas.microsoft.com/office/powerpoint/2010/main" val="2226222503"/>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59">
            <a:extLst>
              <a:ext uri="{FF2B5EF4-FFF2-40B4-BE49-F238E27FC236}">
                <a16:creationId xmlns:a16="http://schemas.microsoft.com/office/drawing/2014/main" id="{08A41824-4370-B14C-A349-B24A57F2B1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60">
            <a:extLst>
              <a:ext uri="{FF2B5EF4-FFF2-40B4-BE49-F238E27FC236}">
                <a16:creationId xmlns:a16="http://schemas.microsoft.com/office/drawing/2014/main" id="{60A3E19A-39A1-364F-82AE-82EFBA64B4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061">
            <a:extLst>
              <a:ext uri="{FF2B5EF4-FFF2-40B4-BE49-F238E27FC236}">
                <a16:creationId xmlns:a16="http://schemas.microsoft.com/office/drawing/2014/main" id="{D2D83A39-D337-0C4A-81BD-2F36D802F42E}"/>
              </a:ext>
            </a:extLst>
          </p:cNvPr>
          <p:cNvSpPr>
            <a:spLocks noGrp="1" noChangeArrowheads="1"/>
          </p:cNvSpPr>
          <p:nvPr>
            <p:ph type="sldNum" sz="quarter" idx="12"/>
          </p:nvPr>
        </p:nvSpPr>
        <p:spPr>
          <a:ln/>
        </p:spPr>
        <p:txBody>
          <a:bodyPr/>
          <a:lstStyle>
            <a:lvl1pPr>
              <a:defRPr/>
            </a:lvl1pPr>
          </a:lstStyle>
          <a:p>
            <a:fld id="{67CD8339-3E03-9F49-8C69-990C8BE1790B}" type="slidenum">
              <a:rPr lang="en-US" altLang="en-US"/>
              <a:pPr/>
              <a:t>‹#›</a:t>
            </a:fld>
            <a:endParaRPr lang="en-US" altLang="en-US"/>
          </a:p>
        </p:txBody>
      </p:sp>
    </p:spTree>
    <p:extLst>
      <p:ext uri="{BB962C8B-B14F-4D97-AF65-F5344CB8AC3E}">
        <p14:creationId xmlns:p14="http://schemas.microsoft.com/office/powerpoint/2010/main" val="100942217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56">
            <a:extLst>
              <a:ext uri="{FF2B5EF4-FFF2-40B4-BE49-F238E27FC236}">
                <a16:creationId xmlns:a16="http://schemas.microsoft.com/office/drawing/2014/main" id="{6ED9456F-0D8F-DD4B-A360-4D6C067FFBB1}"/>
              </a:ext>
            </a:extLst>
          </p:cNvPr>
          <p:cNvSpPr>
            <a:spLocks noChangeArrowheads="1"/>
          </p:cNvSpPr>
          <p:nvPr/>
        </p:nvSpPr>
        <p:spPr bwMode="gray">
          <a:xfrm>
            <a:off x="304800" y="1143000"/>
            <a:ext cx="8226425" cy="46038"/>
          </a:xfrm>
          <a:prstGeom prst="rect">
            <a:avLst/>
          </a:prstGeom>
          <a:gradFill rotWithShape="0">
            <a:gsLst>
              <a:gs pos="0">
                <a:srgbClr val="008080">
                  <a:alpha val="95000"/>
                </a:srgbClr>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a:p>
        </p:txBody>
      </p:sp>
      <p:sp>
        <p:nvSpPr>
          <p:cNvPr id="1027" name="Rectangle 2057">
            <a:extLst>
              <a:ext uri="{FF2B5EF4-FFF2-40B4-BE49-F238E27FC236}">
                <a16:creationId xmlns:a16="http://schemas.microsoft.com/office/drawing/2014/main" id="{D38F4C23-CA1F-B343-96F4-691E75EB514A}"/>
              </a:ext>
            </a:extLst>
          </p:cNvPr>
          <p:cNvSpPr>
            <a:spLocks noGrp="1" noChangeArrowheads="1"/>
          </p:cNvSpPr>
          <p:nvPr>
            <p:ph type="title"/>
          </p:nvPr>
        </p:nvSpPr>
        <p:spPr bwMode="auto">
          <a:xfrm>
            <a:off x="152400" y="3048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2058">
            <a:extLst>
              <a:ext uri="{FF2B5EF4-FFF2-40B4-BE49-F238E27FC236}">
                <a16:creationId xmlns:a16="http://schemas.microsoft.com/office/drawing/2014/main" id="{4FA282EE-991D-F24B-82DC-308175DF9A43}"/>
              </a:ext>
            </a:extLst>
          </p:cNvPr>
          <p:cNvSpPr>
            <a:spLocks noGrp="1" noChangeArrowheads="1"/>
          </p:cNvSpPr>
          <p:nvPr>
            <p:ph type="body" idx="1"/>
          </p:nvPr>
        </p:nvSpPr>
        <p:spPr bwMode="auto">
          <a:xfrm>
            <a:off x="304800" y="12954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8779" name="Rectangle 2059">
            <a:extLst>
              <a:ext uri="{FF2B5EF4-FFF2-40B4-BE49-F238E27FC236}">
                <a16:creationId xmlns:a16="http://schemas.microsoft.com/office/drawing/2014/main" id="{E6E727E3-0078-EA4B-A807-72EF1C5C4190}"/>
              </a:ext>
            </a:extLst>
          </p:cNvPr>
          <p:cNvSpPr>
            <a:spLocks noGrp="1" noChangeArrowheads="1"/>
          </p:cNvSpPr>
          <p:nvPr>
            <p:ph type="dt" sz="half" idx="2"/>
          </p:nvPr>
        </p:nvSpPr>
        <p:spPr bwMode="auto">
          <a:xfrm>
            <a:off x="152400" y="6477000"/>
            <a:ext cx="190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928780" name="Rectangle 2060">
            <a:extLst>
              <a:ext uri="{FF2B5EF4-FFF2-40B4-BE49-F238E27FC236}">
                <a16:creationId xmlns:a16="http://schemas.microsoft.com/office/drawing/2014/main" id="{B9886E40-C2D8-3D45-B00A-8FAE7FFCAE8A}"/>
              </a:ext>
            </a:extLst>
          </p:cNvPr>
          <p:cNvSpPr>
            <a:spLocks noGrp="1" noChangeArrowheads="1"/>
          </p:cNvSpPr>
          <p:nvPr>
            <p:ph type="ftr" sz="quarter" idx="3"/>
          </p:nvPr>
        </p:nvSpPr>
        <p:spPr bwMode="auto">
          <a:xfrm>
            <a:off x="3124200" y="6477000"/>
            <a:ext cx="28956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928781" name="Rectangle 2061">
            <a:extLst>
              <a:ext uri="{FF2B5EF4-FFF2-40B4-BE49-F238E27FC236}">
                <a16:creationId xmlns:a16="http://schemas.microsoft.com/office/drawing/2014/main" id="{59D15819-20ED-2948-9D47-5ACDE7DE03F7}"/>
              </a:ext>
            </a:extLst>
          </p:cNvPr>
          <p:cNvSpPr>
            <a:spLocks noGrp="1" noChangeArrowheads="1"/>
          </p:cNvSpPr>
          <p:nvPr>
            <p:ph type="sldNum" sz="quarter" idx="4"/>
          </p:nvPr>
        </p:nvSpPr>
        <p:spPr bwMode="auto">
          <a:xfrm>
            <a:off x="7239000" y="6477000"/>
            <a:ext cx="190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4EFEA2C-096F-DC41-94B7-3DF753376AF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01" r:id="rId3"/>
    <p:sldLayoutId id="2147483902" r:id="rId4"/>
    <p:sldLayoutId id="2147483903" r:id="rId5"/>
    <p:sldLayoutId id="2147483904" r:id="rId6"/>
    <p:sldLayoutId id="2147483913" r:id="rId7"/>
    <p:sldLayoutId id="2147483905" r:id="rId8"/>
    <p:sldLayoutId id="2147483906" r:id="rId9"/>
    <p:sldLayoutId id="2147483907" r:id="rId10"/>
    <p:sldLayoutId id="2147483908" r:id="rId11"/>
    <p:sldLayoutId id="2147483909" r:id="rId12"/>
    <p:sldLayoutId id="2147483910" r:id="rId13"/>
  </p:sldLayoutIdLst>
  <p:transition>
    <p:zoom/>
  </p:transition>
  <p:hf sldNum="0"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Berlin Sans FB Demi" pitchFamily="34" charset="0"/>
        </a:defRPr>
      </a:lvl2pPr>
      <a:lvl3pPr algn="ctr" rtl="0" eaLnBrk="0" fontAlgn="base" hangingPunct="0">
        <a:spcBef>
          <a:spcPct val="0"/>
        </a:spcBef>
        <a:spcAft>
          <a:spcPct val="0"/>
        </a:spcAft>
        <a:defRPr sz="3600" b="1">
          <a:solidFill>
            <a:schemeClr val="tx2"/>
          </a:solidFill>
          <a:latin typeface="Berlin Sans FB Demi" pitchFamily="34" charset="0"/>
        </a:defRPr>
      </a:lvl3pPr>
      <a:lvl4pPr algn="ctr" rtl="0" eaLnBrk="0" fontAlgn="base" hangingPunct="0">
        <a:spcBef>
          <a:spcPct val="0"/>
        </a:spcBef>
        <a:spcAft>
          <a:spcPct val="0"/>
        </a:spcAft>
        <a:defRPr sz="3600" b="1">
          <a:solidFill>
            <a:schemeClr val="tx2"/>
          </a:solidFill>
          <a:latin typeface="Berlin Sans FB Demi" pitchFamily="34" charset="0"/>
        </a:defRPr>
      </a:lvl4pPr>
      <a:lvl5pPr algn="ctr" rtl="0" eaLnBrk="0" fontAlgn="base" hangingPunct="0">
        <a:spcBef>
          <a:spcPct val="0"/>
        </a:spcBef>
        <a:spcAft>
          <a:spcPct val="0"/>
        </a:spcAft>
        <a:defRPr sz="3600" b="1">
          <a:solidFill>
            <a:schemeClr val="tx2"/>
          </a:solidFill>
          <a:latin typeface="Berlin Sans FB Demi" pitchFamily="34" charset="0"/>
        </a:defRPr>
      </a:lvl5pPr>
      <a:lvl6pPr marL="457200" algn="ctr" rtl="0" fontAlgn="base">
        <a:spcBef>
          <a:spcPct val="0"/>
        </a:spcBef>
        <a:spcAft>
          <a:spcPct val="0"/>
        </a:spcAft>
        <a:defRPr sz="3600" b="1">
          <a:solidFill>
            <a:schemeClr val="tx2"/>
          </a:solidFill>
          <a:latin typeface="Berlin Sans FB Demi" pitchFamily="34" charset="0"/>
        </a:defRPr>
      </a:lvl6pPr>
      <a:lvl7pPr marL="914400" algn="ctr" rtl="0" fontAlgn="base">
        <a:spcBef>
          <a:spcPct val="0"/>
        </a:spcBef>
        <a:spcAft>
          <a:spcPct val="0"/>
        </a:spcAft>
        <a:defRPr sz="3600" b="1">
          <a:solidFill>
            <a:schemeClr val="tx2"/>
          </a:solidFill>
          <a:latin typeface="Berlin Sans FB Demi" pitchFamily="34" charset="0"/>
        </a:defRPr>
      </a:lvl7pPr>
      <a:lvl8pPr marL="1371600" algn="ctr" rtl="0" fontAlgn="base">
        <a:spcBef>
          <a:spcPct val="0"/>
        </a:spcBef>
        <a:spcAft>
          <a:spcPct val="0"/>
        </a:spcAft>
        <a:defRPr sz="3600" b="1">
          <a:solidFill>
            <a:schemeClr val="tx2"/>
          </a:solidFill>
          <a:latin typeface="Berlin Sans FB Demi" pitchFamily="34" charset="0"/>
        </a:defRPr>
      </a:lvl8pPr>
      <a:lvl9pPr marL="1828800" algn="ctr" rtl="0" fontAlgn="base">
        <a:spcBef>
          <a:spcPct val="0"/>
        </a:spcBef>
        <a:spcAft>
          <a:spcPct val="0"/>
        </a:spcAft>
        <a:defRPr sz="3600" b="1">
          <a:solidFill>
            <a:schemeClr val="tx2"/>
          </a:solidFill>
          <a:latin typeface="Berlin Sans FB Demi"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en.wikipedia.org/wiki/Pearson's_chi-squared_test"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7.emf"/><Relationship Id="rId5" Type="http://schemas.openxmlformats.org/officeDocument/2006/relationships/oleObject" Target="../embeddings/oleObject6.bin"/><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oleObject" Target="../embeddings/oleObject10.bin"/><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3.png"/><Relationship Id="rId7" Type="http://schemas.openxmlformats.org/officeDocument/2006/relationships/oleObject" Target="../embeddings/oleObject13.bin"/><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5.emf"/><Relationship Id="rId5" Type="http://schemas.openxmlformats.org/officeDocument/2006/relationships/oleObject" Target="../embeddings/oleObject12.bin"/><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41.emf"/><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image" Target="../media/image38.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40.emf"/><Relationship Id="rId4" Type="http://schemas.openxmlformats.org/officeDocument/2006/relationships/image" Target="../media/image37.emf"/><Relationship Id="rId9" Type="http://schemas.openxmlformats.org/officeDocument/2006/relationships/oleObject" Target="../embeddings/oleObject18.bin"/><Relationship Id="rId14" Type="http://schemas.openxmlformats.org/officeDocument/2006/relationships/image" Target="../media/image42.emf"/></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object 7">
            <a:extLst>
              <a:ext uri="{FF2B5EF4-FFF2-40B4-BE49-F238E27FC236}">
                <a16:creationId xmlns:a16="http://schemas.microsoft.com/office/drawing/2014/main" id="{BA8FCAF3-8345-6A4F-9EC8-8B2661C53231}"/>
              </a:ext>
            </a:extLst>
          </p:cNvPr>
          <p:cNvSpPr>
            <a:spLocks noGrp="1" noChangeArrowheads="1"/>
          </p:cNvSpPr>
          <p:nvPr>
            <p:ph type="title"/>
          </p:nvPr>
        </p:nvSpPr>
        <p:spPr>
          <a:xfrm>
            <a:off x="684213" y="357188"/>
            <a:ext cx="7773987" cy="785812"/>
          </a:xfrm>
        </p:spPr>
        <p:txBody>
          <a:bodyPr lIns="0" tIns="13335" rIns="0" bIns="0"/>
          <a:lstStyle/>
          <a:p>
            <a:pPr marL="282575" indent="-271463">
              <a:spcBef>
                <a:spcPts val="100"/>
              </a:spcBef>
            </a:pPr>
            <a:r>
              <a:rPr lang="en-US" altLang="en-US" sz="6000">
                <a:solidFill>
                  <a:schemeClr val="tx1"/>
                </a:solidFill>
                <a:latin typeface="Arial" panose="020B0604020202020204" pitchFamily="34" charset="0"/>
                <a:cs typeface="Arial" panose="020B0604020202020204" pitchFamily="34" charset="0"/>
              </a:rPr>
              <a:t>DATA MINING</a:t>
            </a:r>
          </a:p>
        </p:txBody>
      </p:sp>
      <p:grpSp>
        <p:nvGrpSpPr>
          <p:cNvPr id="3" name="object 3">
            <a:extLst>
              <a:ext uri="{FF2B5EF4-FFF2-40B4-BE49-F238E27FC236}">
                <a16:creationId xmlns:a16="http://schemas.microsoft.com/office/drawing/2014/main" id="{A02B86B2-AC04-3747-8556-874950C0561F}"/>
              </a:ext>
            </a:extLst>
          </p:cNvPr>
          <p:cNvGrpSpPr/>
          <p:nvPr/>
        </p:nvGrpSpPr>
        <p:grpSpPr>
          <a:xfrm>
            <a:off x="0" y="5991291"/>
            <a:ext cx="9144001" cy="887730"/>
            <a:chOff x="0" y="5970587"/>
            <a:chExt cx="9144001" cy="887730"/>
          </a:xfrm>
          <a:solidFill>
            <a:schemeClr val="accent1"/>
          </a:solidFill>
        </p:grpSpPr>
        <p:sp>
          <p:nvSpPr>
            <p:cNvPr id="4" name="object 4">
              <a:extLst>
                <a:ext uri="{FF2B5EF4-FFF2-40B4-BE49-F238E27FC236}">
                  <a16:creationId xmlns:a16="http://schemas.microsoft.com/office/drawing/2014/main" id="{DDF56C70-C03F-DA4A-94F1-DFDEBCA814C7}"/>
                </a:ext>
              </a:extLst>
            </p:cNvPr>
            <p:cNvSpPr/>
            <p:nvPr/>
          </p:nvSpPr>
          <p:spPr>
            <a:xfrm>
              <a:off x="0" y="5970587"/>
              <a:ext cx="9144000" cy="887730"/>
            </a:xfrm>
            <a:custGeom>
              <a:avLst/>
              <a:gdLst/>
              <a:ahLst/>
              <a:cxnLst/>
              <a:rect l="l" t="t" r="r" b="b"/>
              <a:pathLst>
                <a:path w="9144000" h="887729">
                  <a:moveTo>
                    <a:pt x="9144000" y="0"/>
                  </a:moveTo>
                  <a:lnTo>
                    <a:pt x="0" y="0"/>
                  </a:lnTo>
                  <a:lnTo>
                    <a:pt x="0" y="887412"/>
                  </a:lnTo>
                  <a:lnTo>
                    <a:pt x="9144000" y="887412"/>
                  </a:lnTo>
                  <a:lnTo>
                    <a:pt x="9144000" y="0"/>
                  </a:lnTo>
                  <a:close/>
                </a:path>
              </a:pathLst>
            </a:custGeom>
            <a:grpFill/>
          </p:spPr>
          <p:txBody>
            <a:bodyPr lIns="0" tIns="0" rIns="0" bIns="0"/>
            <a:lstStyle/>
            <a:p>
              <a:pPr eaLnBrk="1" hangingPunct="1">
                <a:defRPr/>
              </a:pPr>
              <a:endParaRPr>
                <a:latin typeface="Arial" panose="020B0604020202020204" pitchFamily="34" charset="0"/>
                <a:cs typeface="Arial" panose="020B0604020202020204" pitchFamily="34" charset="0"/>
              </a:endParaRPr>
            </a:p>
          </p:txBody>
        </p:sp>
        <p:sp>
          <p:nvSpPr>
            <p:cNvPr id="6" name="object 6">
              <a:extLst>
                <a:ext uri="{FF2B5EF4-FFF2-40B4-BE49-F238E27FC236}">
                  <a16:creationId xmlns:a16="http://schemas.microsoft.com/office/drawing/2014/main" id="{5BCFF2C8-612E-7943-A0EF-F4E28F530450}"/>
                </a:ext>
              </a:extLst>
            </p:cNvPr>
            <p:cNvSpPr/>
            <p:nvPr/>
          </p:nvSpPr>
          <p:spPr>
            <a:xfrm>
              <a:off x="1" y="6043612"/>
              <a:ext cx="9144000" cy="714375"/>
            </a:xfrm>
            <a:custGeom>
              <a:avLst/>
              <a:gdLst/>
              <a:ahLst/>
              <a:cxnLst/>
              <a:rect l="l" t="t" r="r" b="b"/>
              <a:pathLst>
                <a:path w="6784975" h="714375">
                  <a:moveTo>
                    <a:pt x="6784975" y="0"/>
                  </a:moveTo>
                  <a:lnTo>
                    <a:pt x="0" y="0"/>
                  </a:lnTo>
                  <a:lnTo>
                    <a:pt x="0" y="714375"/>
                  </a:lnTo>
                  <a:lnTo>
                    <a:pt x="6784975" y="714375"/>
                  </a:lnTo>
                  <a:lnTo>
                    <a:pt x="6784975" y="0"/>
                  </a:lnTo>
                  <a:close/>
                </a:path>
              </a:pathLst>
            </a:custGeom>
            <a:grpFill/>
          </p:spPr>
          <p:txBody>
            <a:bodyPr lIns="0" tIns="0" rIns="0" bIns="0"/>
            <a:lstStyle/>
            <a:p>
              <a:pPr eaLnBrk="1" hangingPunct="1">
                <a:defRPr/>
              </a:pPr>
              <a:endParaRPr>
                <a:latin typeface="Arial" panose="020B0604020202020204" pitchFamily="34" charset="0"/>
                <a:cs typeface="Arial" panose="020B0604020202020204" pitchFamily="34" charset="0"/>
              </a:endParaRPr>
            </a:p>
          </p:txBody>
        </p:sp>
      </p:grpSp>
      <p:sp>
        <p:nvSpPr>
          <p:cNvPr id="9" name="object 9">
            <a:extLst>
              <a:ext uri="{FF2B5EF4-FFF2-40B4-BE49-F238E27FC236}">
                <a16:creationId xmlns:a16="http://schemas.microsoft.com/office/drawing/2014/main" id="{85F7D090-CF28-FC44-A66C-14BBC2A20511}"/>
              </a:ext>
            </a:extLst>
          </p:cNvPr>
          <p:cNvSpPr txBox="1"/>
          <p:nvPr/>
        </p:nvSpPr>
        <p:spPr>
          <a:xfrm>
            <a:off x="79375" y="5988050"/>
            <a:ext cx="9064625" cy="634533"/>
          </a:xfrm>
          <a:prstGeom prst="rect">
            <a:avLst/>
          </a:prstGeom>
        </p:spPr>
        <p:txBody>
          <a:bodyPr lIns="0" tIns="12700" rIns="0" bIns="0">
            <a:spAutoFit/>
          </a:bodyPr>
          <a:lstStyle/>
          <a:p>
            <a:pPr algn="ctr" eaLnBrk="1" hangingPunct="1">
              <a:lnSpc>
                <a:spcPct val="110000"/>
              </a:lnSpc>
              <a:buFont typeface="Wingdings" pitchFamily="2" charset="2"/>
              <a:buNone/>
              <a:defRPr/>
            </a:pPr>
            <a:r>
              <a:rPr lang="en-US" spc="-150" dirty="0">
                <a:latin typeface="Arial" panose="020B0604020202020204" pitchFamily="34" charset="0"/>
                <a:cs typeface="Arial" panose="020B0604020202020204" pitchFamily="34" charset="0"/>
              </a:rPr>
              <a:t>Lecture 4-6: Data Preprocessing </a:t>
            </a:r>
          </a:p>
          <a:p>
            <a:pPr algn="ctr">
              <a:defRPr/>
            </a:pPr>
            <a:r>
              <a:rPr lang="en-US" sz="1400" dirty="0">
                <a:latin typeface="Arial"/>
                <a:ea typeface="ＭＳ Ｐゴシック"/>
                <a:cs typeface="Arial"/>
              </a:rPr>
              <a:t>Slides Adapted from </a:t>
            </a:r>
            <a:r>
              <a:rPr lang="en-US" sz="1400" dirty="0">
                <a:latin typeface="Arial"/>
                <a:cs typeface="Arial"/>
              </a:rPr>
              <a:t>Jiawei Han </a:t>
            </a:r>
            <a:r>
              <a:rPr lang="en-US" sz="1400" i="1" dirty="0">
                <a:latin typeface="Arial"/>
                <a:cs typeface="Arial"/>
              </a:rPr>
              <a:t>et al.</a:t>
            </a:r>
            <a:r>
              <a:rPr lang="en-US" sz="1400" dirty="0">
                <a:latin typeface="Tahoma"/>
                <a:ea typeface="Tahoma"/>
                <a:cs typeface="Tahoma"/>
              </a:rPr>
              <a:t> Data Mining: Concepts and Techniques, 3rd ed</a:t>
            </a:r>
          </a:p>
        </p:txBody>
      </p:sp>
      <p:graphicFrame>
        <p:nvGraphicFramePr>
          <p:cNvPr id="15" name="object 8">
            <a:extLst>
              <a:ext uri="{FF2B5EF4-FFF2-40B4-BE49-F238E27FC236}">
                <a16:creationId xmlns:a16="http://schemas.microsoft.com/office/drawing/2014/main" id="{731DE8C3-9FA0-9849-8282-086F57384936}"/>
              </a:ext>
            </a:extLst>
          </p:cNvPr>
          <p:cNvGraphicFramePr/>
          <p:nvPr>
            <p:extLst>
              <p:ext uri="{D42A27DB-BD31-4B8C-83A1-F6EECF244321}">
                <p14:modId xmlns:p14="http://schemas.microsoft.com/office/powerpoint/2010/main" val="3684630718"/>
              </p:ext>
            </p:extLst>
          </p:nvPr>
        </p:nvGraphicFramePr>
        <p:xfrm>
          <a:off x="190031" y="1949508"/>
          <a:ext cx="8763000" cy="3613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6">
            <a:extLst>
              <a:ext uri="{FF2B5EF4-FFF2-40B4-BE49-F238E27FC236}">
                <a16:creationId xmlns:a16="http://schemas.microsoft.com/office/drawing/2014/main" id="{CE8E2D12-8FA2-2143-9264-FEA2844AE5F9}"/>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FDAAC496-EDF7-664E-86CA-24FEE72A8CFB}" type="slidenum">
              <a:rPr lang="en-US" altLang="en-US" sz="1200"/>
              <a:pPr algn="r" eaLnBrk="1" hangingPunct="1">
                <a:spcBef>
                  <a:spcPct val="0"/>
                </a:spcBef>
                <a:buClrTx/>
                <a:buSzTx/>
                <a:buFontTx/>
                <a:buNone/>
              </a:pPr>
              <a:t>10</a:t>
            </a:fld>
            <a:endParaRPr lang="en-US" altLang="en-US" sz="1200"/>
          </a:p>
        </p:txBody>
      </p:sp>
      <p:sp>
        <p:nvSpPr>
          <p:cNvPr id="29698" name="Rectangle 2">
            <a:extLst>
              <a:ext uri="{FF2B5EF4-FFF2-40B4-BE49-F238E27FC236}">
                <a16:creationId xmlns:a16="http://schemas.microsoft.com/office/drawing/2014/main" id="{A07AEF0F-AB76-1E4B-85BE-39622F3B43CB}"/>
              </a:ext>
            </a:extLst>
          </p:cNvPr>
          <p:cNvSpPr>
            <a:spLocks noGrp="1" noChangeArrowheads="1"/>
          </p:cNvSpPr>
          <p:nvPr>
            <p:ph type="title"/>
          </p:nvPr>
        </p:nvSpPr>
        <p:spPr>
          <a:noFill/>
        </p:spPr>
        <p:txBody>
          <a:bodyPr lIns="92075" tIns="46038" rIns="92075" bIns="46038" anchor="ctr"/>
          <a:lstStyle/>
          <a:p>
            <a:pPr eaLnBrk="1" hangingPunct="1"/>
            <a:r>
              <a:rPr lang="en-US" altLang="en-US" sz="3200"/>
              <a:t>Chapter 3: Data Preprocessing</a:t>
            </a:r>
          </a:p>
        </p:txBody>
      </p:sp>
      <p:sp>
        <p:nvSpPr>
          <p:cNvPr id="29699" name="Rectangle 3">
            <a:extLst>
              <a:ext uri="{FF2B5EF4-FFF2-40B4-BE49-F238E27FC236}">
                <a16:creationId xmlns:a16="http://schemas.microsoft.com/office/drawing/2014/main" id="{722BA7BF-7043-0B42-9BFE-24AB5AAC2C7A}"/>
              </a:ext>
            </a:extLst>
          </p:cNvPr>
          <p:cNvSpPr>
            <a:spLocks noGrp="1" noChangeArrowheads="1"/>
          </p:cNvSpPr>
          <p:nvPr>
            <p:ph type="body" sz="half" idx="1"/>
          </p:nvPr>
        </p:nvSpPr>
        <p:spPr>
          <a:xfrm>
            <a:off x="381000" y="1371600"/>
            <a:ext cx="8229600" cy="5105400"/>
          </a:xfrm>
          <a:noFill/>
        </p:spPr>
        <p:txBody>
          <a:bodyPr lIns="92075" tIns="46038" rIns="92075" bIns="46038"/>
          <a:lstStyle/>
          <a:p>
            <a:pPr eaLnBrk="1" hangingPunct="1">
              <a:lnSpc>
                <a:spcPct val="150000"/>
              </a:lnSpc>
            </a:pPr>
            <a:r>
              <a:rPr lang="en-US" altLang="en-US" sz="2400"/>
              <a:t>Data Preprocessing: An Overview</a:t>
            </a:r>
          </a:p>
          <a:p>
            <a:pPr lvl="1" eaLnBrk="1" hangingPunct="1">
              <a:lnSpc>
                <a:spcPct val="150000"/>
              </a:lnSpc>
            </a:pPr>
            <a:r>
              <a:rPr lang="en-US" altLang="en-US"/>
              <a:t>Data Quality</a:t>
            </a:r>
          </a:p>
          <a:p>
            <a:pPr lvl="1" eaLnBrk="1" hangingPunct="1">
              <a:lnSpc>
                <a:spcPct val="150000"/>
              </a:lnSpc>
            </a:pPr>
            <a:r>
              <a:rPr lang="en-US" altLang="en-US"/>
              <a:t>Major Tasks in Data Preprocessing</a:t>
            </a:r>
          </a:p>
          <a:p>
            <a:pPr eaLnBrk="1" hangingPunct="1">
              <a:lnSpc>
                <a:spcPct val="150000"/>
              </a:lnSpc>
            </a:pPr>
            <a:r>
              <a:rPr lang="en-US" altLang="en-US" sz="2400"/>
              <a:t>Data Cleaning</a:t>
            </a:r>
          </a:p>
          <a:p>
            <a:pPr eaLnBrk="1" hangingPunct="1">
              <a:lnSpc>
                <a:spcPct val="150000"/>
              </a:lnSpc>
            </a:pPr>
            <a:r>
              <a:rPr lang="en-US" altLang="en-US" sz="2400"/>
              <a:t>Data Integration</a:t>
            </a:r>
          </a:p>
          <a:p>
            <a:pPr eaLnBrk="1" hangingPunct="1">
              <a:lnSpc>
                <a:spcPct val="150000"/>
              </a:lnSpc>
            </a:pPr>
            <a:r>
              <a:rPr lang="en-US" altLang="en-US" sz="2400"/>
              <a:t>Data Reduction</a:t>
            </a:r>
          </a:p>
          <a:p>
            <a:pPr eaLnBrk="1" hangingPunct="1">
              <a:lnSpc>
                <a:spcPct val="150000"/>
              </a:lnSpc>
            </a:pPr>
            <a:r>
              <a:rPr lang="en-US" altLang="en-US" sz="2400"/>
              <a:t>Data Transformation and Data Discretization</a:t>
            </a:r>
          </a:p>
          <a:p>
            <a:pPr eaLnBrk="1" hangingPunct="1">
              <a:lnSpc>
                <a:spcPct val="150000"/>
              </a:lnSpc>
            </a:pPr>
            <a:r>
              <a:rPr lang="en-US" altLang="en-US" sz="2400"/>
              <a:t>Summary</a:t>
            </a:r>
          </a:p>
        </p:txBody>
      </p:sp>
      <p:sp>
        <p:nvSpPr>
          <p:cNvPr id="29700" name="AutoShape 4">
            <a:extLst>
              <a:ext uri="{FF2B5EF4-FFF2-40B4-BE49-F238E27FC236}">
                <a16:creationId xmlns:a16="http://schemas.microsoft.com/office/drawing/2014/main" id="{F6914E58-FDC0-0248-AD50-41842575802B}"/>
              </a:ext>
            </a:extLst>
          </p:cNvPr>
          <p:cNvSpPr>
            <a:spLocks noChangeArrowheads="1"/>
          </p:cNvSpPr>
          <p:nvPr/>
        </p:nvSpPr>
        <p:spPr bwMode="auto">
          <a:xfrm rot="9430553">
            <a:off x="2968625" y="3206750"/>
            <a:ext cx="522288" cy="485775"/>
          </a:xfrm>
          <a:prstGeom prst="notchedRightArrow">
            <a:avLst>
              <a:gd name="adj1" fmla="val 50000"/>
              <a:gd name="adj2" fmla="val 26879"/>
            </a:avLst>
          </a:prstGeom>
          <a:solidFill>
            <a:srgbClr val="339966"/>
          </a:solidFill>
          <a:ln w="9525">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78993B52-B519-CB45-8D51-CE1CBE93137C}"/>
              </a:ext>
            </a:extLst>
          </p:cNvPr>
          <p:cNvSpPr>
            <a:spLocks noGrp="1" noChangeArrowheads="1"/>
          </p:cNvSpPr>
          <p:nvPr>
            <p:ph type="title"/>
          </p:nvPr>
        </p:nvSpPr>
        <p:spPr/>
        <p:txBody>
          <a:bodyPr/>
          <a:lstStyle/>
          <a:p>
            <a:pPr eaLnBrk="1" hangingPunct="1"/>
            <a:r>
              <a:rPr lang="en-US" altLang="en-US">
                <a:solidFill>
                  <a:srgbClr val="170981"/>
                </a:solidFill>
              </a:rPr>
              <a:t>Data Cleaning</a:t>
            </a:r>
          </a:p>
        </p:txBody>
      </p:sp>
      <p:sp>
        <p:nvSpPr>
          <p:cNvPr id="31746" name="Rectangle 3">
            <a:extLst>
              <a:ext uri="{FF2B5EF4-FFF2-40B4-BE49-F238E27FC236}">
                <a16:creationId xmlns:a16="http://schemas.microsoft.com/office/drawing/2014/main" id="{F0966E3C-A579-0A49-AA2D-08A0D786FCFA}"/>
              </a:ext>
            </a:extLst>
          </p:cNvPr>
          <p:cNvSpPr>
            <a:spLocks noGrp="1" noChangeArrowheads="1"/>
          </p:cNvSpPr>
          <p:nvPr>
            <p:ph type="body" idx="1"/>
          </p:nvPr>
        </p:nvSpPr>
        <p:spPr/>
        <p:txBody>
          <a:bodyPr/>
          <a:lstStyle/>
          <a:p>
            <a:pPr eaLnBrk="1" hangingPunct="1">
              <a:lnSpc>
                <a:spcPct val="110000"/>
              </a:lnSpc>
            </a:pPr>
            <a:r>
              <a:rPr lang="en-US" altLang="en-US" sz="2000" b="1"/>
              <a:t>Data in the Real World Is Dirty</a:t>
            </a:r>
            <a:r>
              <a:rPr lang="en-US" altLang="en-US" sz="2000"/>
              <a:t>: Lots of potentially incorrect data, e.g., instrument faulty, human or computer error, transmission error</a:t>
            </a:r>
          </a:p>
          <a:p>
            <a:pPr lvl="1" eaLnBrk="1" hangingPunct="1">
              <a:lnSpc>
                <a:spcPct val="120000"/>
              </a:lnSpc>
            </a:pPr>
            <a:r>
              <a:rPr lang="en-US" altLang="en-US" sz="2000" u="sng"/>
              <a:t>incomplete</a:t>
            </a:r>
            <a:r>
              <a:rPr lang="en-US" altLang="en-US" sz="2000"/>
              <a:t>: lacking attribute values, lacking certain attributes of interest, or containing only aggregate data</a:t>
            </a:r>
          </a:p>
          <a:p>
            <a:pPr lvl="2" eaLnBrk="1" hangingPunct="1">
              <a:lnSpc>
                <a:spcPct val="110000"/>
              </a:lnSpc>
            </a:pPr>
            <a:r>
              <a:rPr lang="en-US" altLang="en-US" sz="2000"/>
              <a:t>e.g., </a:t>
            </a:r>
            <a:r>
              <a:rPr lang="en-US" altLang="en-US" sz="2000" i="1"/>
              <a:t>Occupation</a:t>
            </a:r>
            <a:r>
              <a:rPr lang="en-US" altLang="en-US" sz="2000"/>
              <a:t>=“ ” (missing data)</a:t>
            </a:r>
          </a:p>
          <a:p>
            <a:pPr lvl="1" eaLnBrk="1" hangingPunct="1">
              <a:lnSpc>
                <a:spcPct val="110000"/>
              </a:lnSpc>
            </a:pPr>
            <a:r>
              <a:rPr lang="en-US" altLang="en-US" sz="2000" u="sng"/>
              <a:t>noisy</a:t>
            </a:r>
            <a:r>
              <a:rPr lang="en-US" altLang="en-US" sz="2000"/>
              <a:t>: containing noise, errors, or outliers</a:t>
            </a:r>
          </a:p>
          <a:p>
            <a:pPr lvl="2" eaLnBrk="1" hangingPunct="1">
              <a:lnSpc>
                <a:spcPct val="110000"/>
              </a:lnSpc>
            </a:pPr>
            <a:r>
              <a:rPr lang="en-US" altLang="en-US" sz="2000"/>
              <a:t>e.g., </a:t>
            </a:r>
            <a:r>
              <a:rPr lang="en-US" altLang="en-US" sz="2000" i="1"/>
              <a:t>Salary</a:t>
            </a:r>
            <a:r>
              <a:rPr lang="en-US" altLang="en-US" sz="2000"/>
              <a:t>=“</a:t>
            </a:r>
            <a:r>
              <a:rPr lang="en-US" altLang="en-US" sz="2000">
                <a:cs typeface="Tahoma" panose="020B0604030504040204" pitchFamily="34" charset="0"/>
              </a:rPr>
              <a:t>−</a:t>
            </a:r>
            <a:r>
              <a:rPr lang="en-US" altLang="en-US" sz="2000"/>
              <a:t>10” (an error)</a:t>
            </a:r>
          </a:p>
          <a:p>
            <a:pPr lvl="1" eaLnBrk="1" hangingPunct="1">
              <a:lnSpc>
                <a:spcPct val="110000"/>
              </a:lnSpc>
            </a:pPr>
            <a:r>
              <a:rPr lang="en-US" altLang="en-US" sz="2000" u="sng"/>
              <a:t>inconsistent</a:t>
            </a:r>
            <a:r>
              <a:rPr lang="en-US" altLang="en-US" sz="2000"/>
              <a:t>: containing discrepancies in codes or names, e.g.,</a:t>
            </a:r>
          </a:p>
          <a:p>
            <a:pPr lvl="2" eaLnBrk="1" hangingPunct="1">
              <a:lnSpc>
                <a:spcPct val="110000"/>
              </a:lnSpc>
            </a:pPr>
            <a:r>
              <a:rPr lang="en-US" altLang="en-US" sz="2000" i="1"/>
              <a:t>Age</a:t>
            </a:r>
            <a:r>
              <a:rPr lang="en-US" altLang="en-US" sz="2000"/>
              <a:t>=“42”, </a:t>
            </a:r>
            <a:r>
              <a:rPr lang="en-US" altLang="en-US" sz="2000" i="1"/>
              <a:t>Birthday</a:t>
            </a:r>
            <a:r>
              <a:rPr lang="en-US" altLang="en-US" sz="2000"/>
              <a:t>=“03/07/2010”</a:t>
            </a:r>
          </a:p>
          <a:p>
            <a:pPr lvl="2" eaLnBrk="1" hangingPunct="1">
              <a:lnSpc>
                <a:spcPct val="110000"/>
              </a:lnSpc>
            </a:pPr>
            <a:r>
              <a:rPr lang="en-US" altLang="en-US" sz="2000"/>
              <a:t>Was rating “1, 2, 3”, now rating “A, B, C”</a:t>
            </a:r>
          </a:p>
          <a:p>
            <a:pPr lvl="2" eaLnBrk="1" hangingPunct="1">
              <a:lnSpc>
                <a:spcPct val="110000"/>
              </a:lnSpc>
            </a:pPr>
            <a:r>
              <a:rPr lang="en-US" altLang="en-US" sz="2000"/>
              <a:t>discrepancy between duplicate records</a:t>
            </a:r>
          </a:p>
          <a:p>
            <a:pPr lvl="1" eaLnBrk="1" hangingPunct="1">
              <a:lnSpc>
                <a:spcPct val="120000"/>
              </a:lnSpc>
            </a:pPr>
            <a:r>
              <a:rPr lang="en-US" altLang="en-US" sz="2000" u="sng"/>
              <a:t>Intentional</a:t>
            </a:r>
            <a:r>
              <a:rPr lang="en-US" altLang="en-US" sz="2000" b="1" u="sng"/>
              <a:t> </a:t>
            </a:r>
            <a:r>
              <a:rPr lang="en-US" altLang="en-US" sz="2000"/>
              <a:t>(e.g., </a:t>
            </a:r>
            <a:r>
              <a:rPr lang="en-US" altLang="en-US" sz="2000" i="1"/>
              <a:t>disguised missing</a:t>
            </a:r>
            <a:r>
              <a:rPr lang="en-US" altLang="en-US" sz="2000"/>
              <a:t> data)</a:t>
            </a:r>
          </a:p>
          <a:p>
            <a:pPr lvl="2" eaLnBrk="1" hangingPunct="1">
              <a:lnSpc>
                <a:spcPct val="120000"/>
              </a:lnSpc>
            </a:pPr>
            <a:r>
              <a:rPr lang="en-US" altLang="en-US" sz="2000"/>
              <a:t>Jan. 1 as everyone’s birthday?</a:t>
            </a: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605FDC50-DF53-F24E-AB4C-7CF2E70E9BA3}"/>
              </a:ext>
            </a:extLst>
          </p:cNvPr>
          <p:cNvSpPr>
            <a:spLocks noGrp="1" noChangeArrowheads="1"/>
          </p:cNvSpPr>
          <p:nvPr>
            <p:ph type="title"/>
          </p:nvPr>
        </p:nvSpPr>
        <p:spPr>
          <a:xfrm>
            <a:off x="869950" y="304800"/>
            <a:ext cx="7169150" cy="609600"/>
          </a:xfrm>
        </p:spPr>
        <p:txBody>
          <a:bodyPr/>
          <a:lstStyle/>
          <a:p>
            <a:pPr eaLnBrk="1" hangingPunct="1"/>
            <a:r>
              <a:rPr lang="en-US" altLang="en-US">
                <a:solidFill>
                  <a:srgbClr val="170981"/>
                </a:solidFill>
              </a:rPr>
              <a:t>Incomplete (Missing) Data</a:t>
            </a:r>
          </a:p>
        </p:txBody>
      </p:sp>
      <p:sp>
        <p:nvSpPr>
          <p:cNvPr id="33794" name="Rectangle 3">
            <a:extLst>
              <a:ext uri="{FF2B5EF4-FFF2-40B4-BE49-F238E27FC236}">
                <a16:creationId xmlns:a16="http://schemas.microsoft.com/office/drawing/2014/main" id="{496F7771-DB91-534C-B3D5-700A66FB0DBF}"/>
              </a:ext>
            </a:extLst>
          </p:cNvPr>
          <p:cNvSpPr>
            <a:spLocks noGrp="1" noChangeArrowheads="1"/>
          </p:cNvSpPr>
          <p:nvPr>
            <p:ph type="body" idx="1"/>
          </p:nvPr>
        </p:nvSpPr>
        <p:spPr>
          <a:xfrm>
            <a:off x="381000" y="1371600"/>
            <a:ext cx="8305800" cy="5105400"/>
          </a:xfrm>
        </p:spPr>
        <p:txBody>
          <a:bodyPr/>
          <a:lstStyle/>
          <a:p>
            <a:pPr eaLnBrk="1" hangingPunct="1">
              <a:lnSpc>
                <a:spcPct val="110000"/>
              </a:lnSpc>
            </a:pPr>
            <a:r>
              <a:rPr lang="en-US" altLang="en-US" sz="2400"/>
              <a:t>Data is not always available</a:t>
            </a:r>
          </a:p>
          <a:p>
            <a:pPr lvl="1" eaLnBrk="1" hangingPunct="1">
              <a:lnSpc>
                <a:spcPct val="110000"/>
              </a:lnSpc>
            </a:pPr>
            <a:r>
              <a:rPr lang="en-US" altLang="en-US" sz="2400"/>
              <a:t>E.g., many tuples have no recorded value for several attributes, such as customer income in sales data</a:t>
            </a:r>
          </a:p>
          <a:p>
            <a:pPr eaLnBrk="1" hangingPunct="1">
              <a:lnSpc>
                <a:spcPct val="110000"/>
              </a:lnSpc>
            </a:pPr>
            <a:r>
              <a:rPr lang="en-US" altLang="en-US" sz="2400"/>
              <a:t>Missing data may be due to </a:t>
            </a:r>
          </a:p>
          <a:p>
            <a:pPr lvl="1" eaLnBrk="1" hangingPunct="1">
              <a:lnSpc>
                <a:spcPct val="110000"/>
              </a:lnSpc>
            </a:pPr>
            <a:r>
              <a:rPr lang="en-US" altLang="en-US" sz="2400"/>
              <a:t>equipment malfunction</a:t>
            </a:r>
          </a:p>
          <a:p>
            <a:pPr lvl="1" eaLnBrk="1" hangingPunct="1">
              <a:lnSpc>
                <a:spcPct val="110000"/>
              </a:lnSpc>
            </a:pPr>
            <a:r>
              <a:rPr lang="en-US" altLang="en-US" sz="2400"/>
              <a:t>inconsistent with other recorded data and thus deleted</a:t>
            </a:r>
          </a:p>
          <a:p>
            <a:pPr lvl="1" eaLnBrk="1" hangingPunct="1">
              <a:lnSpc>
                <a:spcPct val="110000"/>
              </a:lnSpc>
            </a:pPr>
            <a:r>
              <a:rPr lang="en-US" altLang="en-US" sz="2400"/>
              <a:t>data not entered due to misunderstanding</a:t>
            </a:r>
          </a:p>
          <a:p>
            <a:pPr lvl="1" eaLnBrk="1" hangingPunct="1">
              <a:lnSpc>
                <a:spcPct val="110000"/>
              </a:lnSpc>
            </a:pPr>
            <a:r>
              <a:rPr lang="en-US" altLang="en-US" sz="2400"/>
              <a:t>certain data may not be considered important at the time of entry</a:t>
            </a:r>
          </a:p>
          <a:p>
            <a:pPr lvl="1" eaLnBrk="1" hangingPunct="1">
              <a:lnSpc>
                <a:spcPct val="110000"/>
              </a:lnSpc>
            </a:pPr>
            <a:r>
              <a:rPr lang="en-US" altLang="en-US" sz="2400"/>
              <a:t>not register history or changes of the data</a:t>
            </a:r>
          </a:p>
          <a:p>
            <a:pPr eaLnBrk="1" hangingPunct="1">
              <a:lnSpc>
                <a:spcPct val="110000"/>
              </a:lnSpc>
            </a:pPr>
            <a:r>
              <a:rPr lang="en-US" altLang="en-US" sz="2400"/>
              <a:t>Missing data may need to be inferred</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D1FE723E-C32A-FB4B-87DC-EC274949CF35}"/>
              </a:ext>
            </a:extLst>
          </p:cNvPr>
          <p:cNvSpPr>
            <a:spLocks noGrp="1" noChangeArrowheads="1"/>
          </p:cNvSpPr>
          <p:nvPr>
            <p:ph type="title"/>
          </p:nvPr>
        </p:nvSpPr>
        <p:spPr/>
        <p:txBody>
          <a:bodyPr/>
          <a:lstStyle/>
          <a:p>
            <a:r>
              <a:rPr lang="en-US" altLang="en-US"/>
              <a:t>Customer Data</a:t>
            </a:r>
          </a:p>
        </p:txBody>
      </p:sp>
      <p:graphicFrame>
        <p:nvGraphicFramePr>
          <p:cNvPr id="7" name="Content Placeholder 6">
            <a:extLst>
              <a:ext uri="{FF2B5EF4-FFF2-40B4-BE49-F238E27FC236}">
                <a16:creationId xmlns:a16="http://schemas.microsoft.com/office/drawing/2014/main" id="{A5F5070E-2272-584F-9A15-2BB7AAFC5485}"/>
              </a:ext>
            </a:extLst>
          </p:cNvPr>
          <p:cNvGraphicFramePr>
            <a:graphicFrameLocks noGrp="1"/>
          </p:cNvGraphicFramePr>
          <p:nvPr>
            <p:ph idx="1"/>
          </p:nvPr>
        </p:nvGraphicFramePr>
        <p:xfrm>
          <a:off x="304800" y="1447800"/>
          <a:ext cx="8382000" cy="1857375"/>
        </p:xfrm>
        <a:graphic>
          <a:graphicData uri="http://schemas.openxmlformats.org/drawingml/2006/table">
            <a:tbl>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371475">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ea typeface="ＭＳ Ｐゴシック" panose="020B0600070205080204" pitchFamily="34" charset="-128"/>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ea typeface="ＭＳ Ｐゴシック" panose="020B0600070205080204" pitchFamily="34" charset="-128"/>
                        </a:rPr>
                        <a: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ea typeface="ＭＳ Ｐゴシック" panose="020B0600070205080204" pitchFamily="34" charset="-128"/>
                        </a:rPr>
                        <a:t>Sex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ea typeface="ＭＳ Ｐゴシック" panose="020B0600070205080204" pitchFamily="34" charset="-128"/>
                        </a:rPr>
                        <a:t>Income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ea typeface="ＭＳ Ｐゴシック" panose="020B0600070205080204" pitchFamily="34" charset="-128"/>
                        </a:rPr>
                        <a:t>Class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Mike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150k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Big spender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1"/>
                  </a:ext>
                </a:extLst>
              </a:tr>
              <a:tr h="371475">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Jenny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Female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Regular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02"/>
                  </a:ext>
                </a:extLst>
              </a:tr>
              <a:tr h="371475">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3"/>
                  </a:ext>
                </a:extLst>
              </a:tr>
              <a:tr h="371475">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lvl1pPr eaLnBrk="0" hangingPunct="0">
                        <a:spcBef>
                          <a:spcPct val="20000"/>
                        </a:spcBef>
                        <a:buClr>
                          <a:schemeClr val="folHlink"/>
                        </a:buClr>
                        <a:buSzPct val="60000"/>
                        <a:buFont typeface="Wingdings" pitchFamily="2" charset="2"/>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Clr>
                          <a:schemeClr val="hlink"/>
                        </a:buClr>
                        <a:buSzPct val="5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spcBef>
                          <a:spcPct val="20000"/>
                        </a:spcBef>
                        <a:buClr>
                          <a:schemeClr val="folHlink"/>
                        </a:buClr>
                        <a:buSzPct val="50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eaLnBrk="0" hangingPunct="0">
                        <a:spcBef>
                          <a:spcPct val="20000"/>
                        </a:spcBef>
                        <a:buClr>
                          <a:schemeClr val="accent2"/>
                        </a:buClr>
                        <a:buSzPct val="5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eaLnBrk="0" hangingPunct="0">
                        <a:spcBef>
                          <a:spcPct val="20000"/>
                        </a:spcBef>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04"/>
                  </a:ext>
                </a:extLst>
              </a:tr>
            </a:tbl>
          </a:graphicData>
        </a:graphic>
      </p:graphicFrame>
      <p:sp>
        <p:nvSpPr>
          <p:cNvPr id="35880" name="Date Placeholder 3">
            <a:extLst>
              <a:ext uri="{FF2B5EF4-FFF2-40B4-BE49-F238E27FC236}">
                <a16:creationId xmlns:a16="http://schemas.microsoft.com/office/drawing/2014/main" id="{39D96165-522A-4F4B-A450-347619C15433}"/>
              </a:ext>
            </a:extLst>
          </p:cNvPr>
          <p:cNvSpPr>
            <a:spLocks noGrp="1" noChangeArrowheads="1"/>
          </p:cNvSpPr>
          <p:nvPr>
            <p:ph type="dt" sz="quarter" idx="2"/>
          </p:nvPr>
        </p:nvSpPr>
        <p:spPr>
          <a:xfrm>
            <a:off x="7239000" y="6477000"/>
            <a:ext cx="19050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0" hangingPunct="0">
              <a:spcBef>
                <a:spcPct val="0"/>
              </a:spcBef>
              <a:buClrTx/>
              <a:buSzTx/>
              <a:buFontTx/>
              <a:buNone/>
            </a:pPr>
            <a:fld id="{DFA5C04E-15D6-684D-9D87-AAC3AB9788C4}" type="datetime4">
              <a:rPr lang="en-US" altLang="en-US" sz="1200" smtClean="0">
                <a:ea typeface="ＭＳ Ｐゴシック" panose="020B0600070205080204" pitchFamily="34" charset="-128"/>
              </a:rPr>
              <a:pPr algn="r" eaLnBrk="0" hangingPunct="0">
                <a:spcBef>
                  <a:spcPct val="0"/>
                </a:spcBef>
                <a:buClrTx/>
                <a:buSzTx/>
                <a:buFontTx/>
                <a:buNone/>
              </a:pPr>
              <a:t>September 2, 2024</a:t>
            </a:fld>
            <a:endParaRPr lang="en-US" altLang="en-US" sz="1200">
              <a:ea typeface="ＭＳ Ｐゴシック" panose="020B0600070205080204" pitchFamily="34" charset="-128"/>
            </a:endParaRPr>
          </a:p>
        </p:txBody>
      </p:sp>
      <p:sp>
        <p:nvSpPr>
          <p:cNvPr id="35881" name="Footer Placeholder 4">
            <a:extLst>
              <a:ext uri="{FF2B5EF4-FFF2-40B4-BE49-F238E27FC236}">
                <a16:creationId xmlns:a16="http://schemas.microsoft.com/office/drawing/2014/main" id="{2280F5D4-A7B9-1642-974C-932DEF877979}"/>
              </a:ext>
            </a:extLst>
          </p:cNvPr>
          <p:cNvSpPr>
            <a:spLocks noGrp="1"/>
          </p:cNvSpPr>
          <p:nvPr>
            <p:ph type="ftr" sz="quarter" idx="3"/>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l" eaLnBrk="0" hangingPunct="0">
              <a:spcBef>
                <a:spcPct val="0"/>
              </a:spcBef>
              <a:buClrTx/>
              <a:buSzTx/>
              <a:buFontTx/>
              <a:buNone/>
            </a:pPr>
            <a:r>
              <a:rPr lang="en-US" altLang="en-US" sz="1200"/>
              <a:t>Data Mining: Concepts and Techniques</a:t>
            </a:r>
          </a:p>
        </p:txBody>
      </p:sp>
      <p:sp>
        <p:nvSpPr>
          <p:cNvPr id="35882" name="Slide Number Placeholder 5">
            <a:extLst>
              <a:ext uri="{FF2B5EF4-FFF2-40B4-BE49-F238E27FC236}">
                <a16:creationId xmlns:a16="http://schemas.microsoft.com/office/drawing/2014/main" id="{2AD79308-AB64-B042-BA0A-8E912C74E34D}"/>
              </a:ext>
            </a:extLst>
          </p:cNvPr>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62A15862-6180-B242-94F8-FA52DFCAEEDE}" type="slidenum">
              <a:rPr lang="en-US" altLang="en-US" sz="1200">
                <a:ea typeface="ＭＳ Ｐゴシック" panose="020B0600070205080204" pitchFamily="34" charset="-128"/>
              </a:rPr>
              <a:pPr>
                <a:spcBef>
                  <a:spcPct val="0"/>
                </a:spcBef>
                <a:buClrTx/>
                <a:buSzTx/>
                <a:buFontTx/>
                <a:buNone/>
              </a:pPr>
              <a:t>13</a:t>
            </a:fld>
            <a:endParaRPr lang="en-US" altLang="en-US" sz="1200">
              <a:ea typeface="ＭＳ Ｐゴシック" panose="020B0600070205080204" pitchFamily="34" charset="-128"/>
            </a:endParaRP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FE9A624-5593-C34B-A154-7BFC0E7F4879}"/>
              </a:ext>
            </a:extLst>
          </p:cNvPr>
          <p:cNvSpPr>
            <a:spLocks noGrp="1" noChangeArrowheads="1"/>
          </p:cNvSpPr>
          <p:nvPr>
            <p:ph type="title"/>
          </p:nvPr>
        </p:nvSpPr>
        <p:spPr/>
        <p:txBody>
          <a:bodyPr/>
          <a:lstStyle/>
          <a:p>
            <a:r>
              <a:rPr lang="en-US" altLang="en-US">
                <a:solidFill>
                  <a:srgbClr val="170981"/>
                </a:solidFill>
              </a:rPr>
              <a:t>Incomplete (Missing) Data</a:t>
            </a:r>
            <a:endParaRPr lang="en-US" altLang="en-US"/>
          </a:p>
        </p:txBody>
      </p:sp>
      <p:sp>
        <p:nvSpPr>
          <p:cNvPr id="36866" name="Content Placeholder 2">
            <a:extLst>
              <a:ext uri="{FF2B5EF4-FFF2-40B4-BE49-F238E27FC236}">
                <a16:creationId xmlns:a16="http://schemas.microsoft.com/office/drawing/2014/main" id="{151594D5-3F60-0A40-8A9F-2B00878C9579}"/>
              </a:ext>
            </a:extLst>
          </p:cNvPr>
          <p:cNvSpPr>
            <a:spLocks noGrp="1" noChangeArrowheads="1"/>
          </p:cNvSpPr>
          <p:nvPr>
            <p:ph idx="1"/>
          </p:nvPr>
        </p:nvSpPr>
        <p:spPr/>
        <p:txBody>
          <a:bodyPr/>
          <a:lstStyle/>
          <a:p>
            <a:pPr marL="11113" indent="0">
              <a:spcBef>
                <a:spcPts val="100"/>
              </a:spcBef>
              <a:buClr>
                <a:srgbClr val="DD8046"/>
              </a:buClr>
              <a:buFont typeface="Wingdings" pitchFamily="2" charset="2"/>
              <a:buNone/>
              <a:tabLst>
                <a:tab pos="355600" algn="l"/>
              </a:tabLst>
            </a:pPr>
            <a:r>
              <a:rPr lang="en-US" altLang="en-US" sz="2000">
                <a:cs typeface="Arial" panose="020B0604020202020204" pitchFamily="34" charset="0"/>
              </a:rPr>
              <a:t>Data collected and stored at enormous speeds (GB/hour)</a:t>
            </a:r>
          </a:p>
          <a:p>
            <a:pPr marL="755650" lvl="1">
              <a:spcBef>
                <a:spcPts val="963"/>
              </a:spcBef>
              <a:buClr>
                <a:srgbClr val="93B6D2"/>
              </a:buClr>
              <a:buSzPct val="70000"/>
              <a:buFont typeface="Wingdings" pitchFamily="2" charset="2"/>
              <a:buChar char=""/>
              <a:tabLst>
                <a:tab pos="355600" algn="l"/>
              </a:tabLst>
            </a:pPr>
            <a:r>
              <a:rPr lang="en-US" altLang="en-US" sz="2000">
                <a:solidFill>
                  <a:srgbClr val="FF0000"/>
                </a:solidFill>
                <a:cs typeface="Arial" panose="020B0604020202020204" pitchFamily="34" charset="0"/>
              </a:rPr>
              <a:t>remote sensors  on  a satellite</a:t>
            </a:r>
            <a:endParaRPr lang="en-US" altLang="en-US"/>
          </a:p>
        </p:txBody>
      </p:sp>
      <p:sp>
        <p:nvSpPr>
          <p:cNvPr id="36867" name="object 12">
            <a:extLst>
              <a:ext uri="{FF2B5EF4-FFF2-40B4-BE49-F238E27FC236}">
                <a16:creationId xmlns:a16="http://schemas.microsoft.com/office/drawing/2014/main" id="{C82B67E0-A9C2-D34E-818D-B50954F0610E}"/>
              </a:ext>
            </a:extLst>
          </p:cNvPr>
          <p:cNvSpPr>
            <a:spLocks noChangeArrowheads="1"/>
          </p:cNvSpPr>
          <p:nvPr/>
        </p:nvSpPr>
        <p:spPr bwMode="auto">
          <a:xfrm>
            <a:off x="1295400" y="2581275"/>
            <a:ext cx="2449513" cy="19415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6868" name="object 7">
            <a:extLst>
              <a:ext uri="{FF2B5EF4-FFF2-40B4-BE49-F238E27FC236}">
                <a16:creationId xmlns:a16="http://schemas.microsoft.com/office/drawing/2014/main" id="{6345B759-E0BE-D448-8A92-5B338DE26E2D}"/>
              </a:ext>
            </a:extLst>
          </p:cNvPr>
          <p:cNvSpPr>
            <a:spLocks noChangeArrowheads="1"/>
          </p:cNvSpPr>
          <p:nvPr/>
        </p:nvSpPr>
        <p:spPr bwMode="auto">
          <a:xfrm>
            <a:off x="5613400" y="2373313"/>
            <a:ext cx="2681288" cy="21193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6869" name="object 3">
            <a:extLst>
              <a:ext uri="{FF2B5EF4-FFF2-40B4-BE49-F238E27FC236}">
                <a16:creationId xmlns:a16="http://schemas.microsoft.com/office/drawing/2014/main" id="{6A730A99-1E62-8443-937B-95FD30CBA28E}"/>
              </a:ext>
            </a:extLst>
          </p:cNvPr>
          <p:cNvSpPr>
            <a:spLocks noChangeArrowheads="1"/>
          </p:cNvSpPr>
          <p:nvPr/>
        </p:nvSpPr>
        <p:spPr bwMode="auto">
          <a:xfrm>
            <a:off x="2955925" y="4556125"/>
            <a:ext cx="2681288" cy="194151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D518C8C-3B51-D24B-A7EE-EF42E41D8DF4}"/>
              </a:ext>
            </a:extLst>
          </p:cNvPr>
          <p:cNvSpPr>
            <a:spLocks noGrp="1" noChangeArrowheads="1"/>
          </p:cNvSpPr>
          <p:nvPr>
            <p:ph type="title"/>
          </p:nvPr>
        </p:nvSpPr>
        <p:spPr>
          <a:xfrm>
            <a:off x="762000" y="228600"/>
            <a:ext cx="7543800" cy="762000"/>
          </a:xfrm>
        </p:spPr>
        <p:txBody>
          <a:bodyPr/>
          <a:lstStyle/>
          <a:p>
            <a:pPr eaLnBrk="1" hangingPunct="1"/>
            <a:r>
              <a:rPr lang="en-US" altLang="en-US"/>
              <a:t>How to Handle Missing Data?</a:t>
            </a:r>
          </a:p>
        </p:txBody>
      </p:sp>
      <p:sp>
        <p:nvSpPr>
          <p:cNvPr id="37890" name="Rectangle 3">
            <a:extLst>
              <a:ext uri="{FF2B5EF4-FFF2-40B4-BE49-F238E27FC236}">
                <a16:creationId xmlns:a16="http://schemas.microsoft.com/office/drawing/2014/main" id="{6F4079DB-89AA-B647-9959-23E80D2116C3}"/>
              </a:ext>
            </a:extLst>
          </p:cNvPr>
          <p:cNvSpPr>
            <a:spLocks noGrp="1" noChangeArrowheads="1"/>
          </p:cNvSpPr>
          <p:nvPr>
            <p:ph type="body" idx="1"/>
          </p:nvPr>
        </p:nvSpPr>
        <p:spPr>
          <a:xfrm>
            <a:off x="304800" y="1143000"/>
            <a:ext cx="8534400" cy="5715000"/>
          </a:xfrm>
        </p:spPr>
        <p:txBody>
          <a:bodyPr/>
          <a:lstStyle/>
          <a:p>
            <a:pPr eaLnBrk="1" hangingPunct="1">
              <a:lnSpc>
                <a:spcPct val="120000"/>
              </a:lnSpc>
            </a:pPr>
            <a:r>
              <a:rPr lang="en-US" altLang="en-US" sz="2400" b="1"/>
              <a:t>Ignore the tuple</a:t>
            </a:r>
            <a:r>
              <a:rPr lang="en-US" altLang="en-US" sz="2400"/>
              <a:t>: usually done when class label is missing (when doing classification)—not effective when the % of missing values per attribute varies considerably</a:t>
            </a:r>
          </a:p>
          <a:p>
            <a:pPr eaLnBrk="1" hangingPunct="1">
              <a:lnSpc>
                <a:spcPct val="120000"/>
              </a:lnSpc>
            </a:pPr>
            <a:r>
              <a:rPr lang="en-US" altLang="en-US" sz="2400" b="1"/>
              <a:t>Fill in the missing value manually</a:t>
            </a:r>
            <a:r>
              <a:rPr lang="en-US" altLang="en-US" sz="2400"/>
              <a:t>: tedious + infeasible?</a:t>
            </a:r>
          </a:p>
          <a:p>
            <a:pPr eaLnBrk="1" hangingPunct="1">
              <a:lnSpc>
                <a:spcPct val="120000"/>
              </a:lnSpc>
            </a:pPr>
            <a:r>
              <a:rPr lang="en-US" altLang="en-US" sz="2400" b="1"/>
              <a:t>Fill in it automatically</a:t>
            </a:r>
            <a:r>
              <a:rPr lang="en-US" altLang="en-US" sz="2400"/>
              <a:t> with</a:t>
            </a:r>
          </a:p>
          <a:p>
            <a:pPr lvl="1" eaLnBrk="1" hangingPunct="1">
              <a:lnSpc>
                <a:spcPct val="120000"/>
              </a:lnSpc>
            </a:pPr>
            <a:r>
              <a:rPr lang="en-US" altLang="en-US" sz="2400"/>
              <a:t>a global constant : e.g., “unknown”, a new class?! </a:t>
            </a:r>
          </a:p>
          <a:p>
            <a:pPr lvl="1" eaLnBrk="1" hangingPunct="1">
              <a:lnSpc>
                <a:spcPct val="120000"/>
              </a:lnSpc>
            </a:pPr>
            <a:r>
              <a:rPr lang="en-US" altLang="en-US" sz="2400"/>
              <a:t>the attribute mean</a:t>
            </a:r>
          </a:p>
          <a:p>
            <a:pPr lvl="1" eaLnBrk="1" hangingPunct="1">
              <a:lnSpc>
                <a:spcPct val="120000"/>
              </a:lnSpc>
            </a:pPr>
            <a:r>
              <a:rPr lang="en-US" altLang="en-US" sz="2400"/>
              <a:t>the attribute mean for all samples belonging to the same class: smarter</a:t>
            </a:r>
          </a:p>
          <a:p>
            <a:pPr lvl="1" eaLnBrk="1" hangingPunct="1">
              <a:lnSpc>
                <a:spcPct val="120000"/>
              </a:lnSpc>
            </a:pPr>
            <a:r>
              <a:rPr lang="en-US" altLang="en-US" sz="2400">
                <a:solidFill>
                  <a:schemeClr val="hlink"/>
                </a:solidFill>
              </a:rPr>
              <a:t>the most probable value: inference-based such as Bayesian formula or decision tree</a:t>
            </a: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061">
            <a:extLst>
              <a:ext uri="{FF2B5EF4-FFF2-40B4-BE49-F238E27FC236}">
                <a16:creationId xmlns:a16="http://schemas.microsoft.com/office/drawing/2014/main" id="{F4EFFCBF-86D4-D84B-8AE5-BCA949FBC3B6}"/>
              </a:ext>
            </a:extLst>
          </p:cNvPr>
          <p:cNvSpPr txBox="1">
            <a:spLocks noGrp="1" noChangeArrowheads="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51D7E905-9169-4D46-83FE-AC077E68B92A}" type="slidenum">
              <a:rPr lang="en-US" altLang="en-US" sz="1200"/>
              <a:pPr algn="r" eaLnBrk="1" hangingPunct="1">
                <a:spcBef>
                  <a:spcPct val="0"/>
                </a:spcBef>
                <a:buClrTx/>
                <a:buSzTx/>
                <a:buFontTx/>
                <a:buNone/>
              </a:pPr>
              <a:t>16</a:t>
            </a:fld>
            <a:endParaRPr lang="en-US" altLang="en-US" sz="1200"/>
          </a:p>
        </p:txBody>
      </p:sp>
      <p:sp>
        <p:nvSpPr>
          <p:cNvPr id="39938" name="Rectangle 2">
            <a:extLst>
              <a:ext uri="{FF2B5EF4-FFF2-40B4-BE49-F238E27FC236}">
                <a16:creationId xmlns:a16="http://schemas.microsoft.com/office/drawing/2014/main" id="{115AC471-ACF3-A744-9160-F6A9AD642D69}"/>
              </a:ext>
            </a:extLst>
          </p:cNvPr>
          <p:cNvSpPr>
            <a:spLocks noGrp="1" noChangeArrowheads="1"/>
          </p:cNvSpPr>
          <p:nvPr>
            <p:ph type="title" idx="4294967295"/>
          </p:nvPr>
        </p:nvSpPr>
        <p:spPr>
          <a:xfrm>
            <a:off x="1676400" y="228600"/>
            <a:ext cx="5638800" cy="762000"/>
          </a:xfrm>
        </p:spPr>
        <p:txBody>
          <a:bodyPr/>
          <a:lstStyle/>
          <a:p>
            <a:pPr eaLnBrk="1" hangingPunct="1"/>
            <a:r>
              <a:rPr lang="en-US" altLang="en-US">
                <a:solidFill>
                  <a:srgbClr val="170981"/>
                </a:solidFill>
              </a:rPr>
              <a:t>Noisy Data</a:t>
            </a:r>
          </a:p>
        </p:txBody>
      </p:sp>
      <p:sp>
        <p:nvSpPr>
          <p:cNvPr id="39939" name="Rectangle 3">
            <a:extLst>
              <a:ext uri="{FF2B5EF4-FFF2-40B4-BE49-F238E27FC236}">
                <a16:creationId xmlns:a16="http://schemas.microsoft.com/office/drawing/2014/main" id="{BFB307B2-C9E4-FF4C-B717-CACED1D8FBF4}"/>
              </a:ext>
            </a:extLst>
          </p:cNvPr>
          <p:cNvSpPr>
            <a:spLocks noGrp="1" noChangeArrowheads="1"/>
          </p:cNvSpPr>
          <p:nvPr>
            <p:ph type="body" idx="4294967295"/>
          </p:nvPr>
        </p:nvSpPr>
        <p:spPr>
          <a:xfrm>
            <a:off x="304800" y="1371600"/>
            <a:ext cx="8382000" cy="4953000"/>
          </a:xfrm>
        </p:spPr>
        <p:txBody>
          <a:bodyPr/>
          <a:lstStyle/>
          <a:p>
            <a:pPr eaLnBrk="1" hangingPunct="1"/>
            <a:r>
              <a:rPr lang="en-US" altLang="en-US" sz="2400">
                <a:solidFill>
                  <a:schemeClr val="folHlink"/>
                </a:solidFill>
              </a:rPr>
              <a:t>Noise</a:t>
            </a:r>
            <a:r>
              <a:rPr lang="en-US" altLang="en-US" sz="2400"/>
              <a:t>: random error or variance in a measured variable</a:t>
            </a:r>
          </a:p>
          <a:p>
            <a:pPr eaLnBrk="1" hangingPunct="1"/>
            <a:r>
              <a:rPr lang="en-US" altLang="en-US" sz="2400">
                <a:solidFill>
                  <a:schemeClr val="folHlink"/>
                </a:solidFill>
              </a:rPr>
              <a:t>Incorrect attribute values</a:t>
            </a:r>
            <a:r>
              <a:rPr lang="en-US" altLang="en-US" sz="2400"/>
              <a:t> may be due to</a:t>
            </a:r>
          </a:p>
          <a:p>
            <a:pPr lvl="1" eaLnBrk="1" hangingPunct="1"/>
            <a:r>
              <a:rPr lang="en-US" altLang="en-US" sz="2400"/>
              <a:t>faulty data collection instruments</a:t>
            </a:r>
          </a:p>
          <a:p>
            <a:pPr lvl="1" eaLnBrk="1" hangingPunct="1"/>
            <a:r>
              <a:rPr lang="en-US" altLang="en-US" sz="2400"/>
              <a:t>data entry problems</a:t>
            </a:r>
          </a:p>
          <a:p>
            <a:pPr lvl="1" eaLnBrk="1" hangingPunct="1"/>
            <a:r>
              <a:rPr lang="en-US" altLang="en-US" sz="2400"/>
              <a:t>data transmission problems</a:t>
            </a:r>
          </a:p>
          <a:p>
            <a:pPr lvl="1" eaLnBrk="1" hangingPunct="1"/>
            <a:r>
              <a:rPr lang="en-US" altLang="en-US" sz="2400"/>
              <a:t>technology limitation</a:t>
            </a:r>
          </a:p>
          <a:p>
            <a:pPr lvl="1" eaLnBrk="1" hangingPunct="1"/>
            <a:r>
              <a:rPr lang="en-US" altLang="en-US" sz="2400"/>
              <a:t>inconsistency in naming convention </a:t>
            </a:r>
          </a:p>
          <a:p>
            <a:pPr eaLnBrk="1" hangingPunct="1"/>
            <a:r>
              <a:rPr lang="en-US" altLang="en-US" sz="2400">
                <a:solidFill>
                  <a:schemeClr val="folHlink"/>
                </a:solidFill>
              </a:rPr>
              <a:t>Other data problems</a:t>
            </a:r>
            <a:r>
              <a:rPr lang="en-US" altLang="en-US" sz="2400"/>
              <a:t> which require data cleaning</a:t>
            </a:r>
          </a:p>
          <a:p>
            <a:pPr lvl="1" eaLnBrk="1" hangingPunct="1"/>
            <a:r>
              <a:rPr lang="en-US" altLang="en-US" sz="2400"/>
              <a:t>duplicate records</a:t>
            </a:r>
          </a:p>
          <a:p>
            <a:pPr lvl="1" eaLnBrk="1" hangingPunct="1"/>
            <a:r>
              <a:rPr lang="en-US" altLang="en-US" sz="2400"/>
              <a:t>incomplete data</a:t>
            </a:r>
          </a:p>
          <a:p>
            <a:pPr lvl="1" eaLnBrk="1" hangingPunct="1"/>
            <a:r>
              <a:rPr lang="en-US" altLang="en-US" sz="2400"/>
              <a:t>inconsistent data</a:t>
            </a: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104C9985-DB0E-3B40-9EF5-3203FB221D0A}"/>
              </a:ext>
            </a:extLst>
          </p:cNvPr>
          <p:cNvSpPr>
            <a:spLocks noGrp="1" noChangeArrowheads="1"/>
          </p:cNvSpPr>
          <p:nvPr>
            <p:ph type="title"/>
          </p:nvPr>
        </p:nvSpPr>
        <p:spPr>
          <a:xfrm>
            <a:off x="323850" y="304800"/>
            <a:ext cx="8591550" cy="609600"/>
          </a:xfrm>
        </p:spPr>
        <p:txBody>
          <a:bodyPr/>
          <a:lstStyle/>
          <a:p>
            <a:pPr eaLnBrk="1" hangingPunct="1"/>
            <a:r>
              <a:rPr lang="en-US" altLang="en-US"/>
              <a:t>How to Handle Noisy Data?</a:t>
            </a:r>
          </a:p>
        </p:txBody>
      </p:sp>
      <p:sp>
        <p:nvSpPr>
          <p:cNvPr id="41986" name="Rectangle 3">
            <a:extLst>
              <a:ext uri="{FF2B5EF4-FFF2-40B4-BE49-F238E27FC236}">
                <a16:creationId xmlns:a16="http://schemas.microsoft.com/office/drawing/2014/main" id="{031178BD-FECC-8F4D-AA6A-8609C05DDE40}"/>
              </a:ext>
            </a:extLst>
          </p:cNvPr>
          <p:cNvSpPr>
            <a:spLocks noGrp="1" noChangeArrowheads="1"/>
          </p:cNvSpPr>
          <p:nvPr>
            <p:ph type="body" idx="1"/>
          </p:nvPr>
        </p:nvSpPr>
        <p:spPr>
          <a:xfrm>
            <a:off x="304800" y="1371600"/>
            <a:ext cx="8382000" cy="5029200"/>
          </a:xfrm>
        </p:spPr>
        <p:txBody>
          <a:bodyPr/>
          <a:lstStyle/>
          <a:p>
            <a:pPr eaLnBrk="1" hangingPunct="1"/>
            <a:r>
              <a:rPr lang="en-US" altLang="en-US" sz="2400">
                <a:solidFill>
                  <a:schemeClr val="folHlink"/>
                </a:solidFill>
              </a:rPr>
              <a:t>Binning</a:t>
            </a:r>
          </a:p>
          <a:p>
            <a:pPr lvl="1" eaLnBrk="1" hangingPunct="1"/>
            <a:r>
              <a:rPr lang="en-US" altLang="en-US" sz="2400"/>
              <a:t>first sort data and partition into (equal-frequency) bins</a:t>
            </a:r>
          </a:p>
          <a:p>
            <a:pPr lvl="1" eaLnBrk="1" hangingPunct="1"/>
            <a:r>
              <a:rPr lang="en-US" altLang="en-US" sz="2400"/>
              <a:t>then one can </a:t>
            </a:r>
            <a:r>
              <a:rPr lang="en-US" altLang="en-US" sz="2400">
                <a:solidFill>
                  <a:schemeClr val="hlink"/>
                </a:solidFill>
              </a:rPr>
              <a:t>smooth by bin means,  smooth by bin median, smooth by bin boundaries</a:t>
            </a:r>
            <a:r>
              <a:rPr lang="en-US" altLang="en-US" sz="2400"/>
              <a:t>, etc.</a:t>
            </a:r>
          </a:p>
          <a:p>
            <a:pPr eaLnBrk="1" hangingPunct="1"/>
            <a:r>
              <a:rPr lang="en-US" altLang="en-US" sz="2400">
                <a:solidFill>
                  <a:schemeClr val="folHlink"/>
                </a:solidFill>
              </a:rPr>
              <a:t>Regression</a:t>
            </a:r>
          </a:p>
          <a:p>
            <a:pPr lvl="1" eaLnBrk="1" hangingPunct="1"/>
            <a:r>
              <a:rPr lang="en-US" altLang="en-US" sz="2400"/>
              <a:t>smooth by fitting the data into regression functions</a:t>
            </a:r>
          </a:p>
          <a:p>
            <a:pPr eaLnBrk="1" hangingPunct="1"/>
            <a:r>
              <a:rPr lang="en-US" altLang="en-US" sz="2400">
                <a:solidFill>
                  <a:schemeClr val="folHlink"/>
                </a:solidFill>
              </a:rPr>
              <a:t>Clustering</a:t>
            </a:r>
          </a:p>
          <a:p>
            <a:pPr lvl="1" eaLnBrk="1" hangingPunct="1"/>
            <a:r>
              <a:rPr lang="en-US" altLang="en-US" sz="2400"/>
              <a:t>detect and remove outliers</a:t>
            </a:r>
          </a:p>
          <a:p>
            <a:pPr eaLnBrk="1" hangingPunct="1"/>
            <a:r>
              <a:rPr lang="en-US" altLang="en-US" sz="2400">
                <a:solidFill>
                  <a:schemeClr val="folHlink"/>
                </a:solidFill>
              </a:rPr>
              <a:t>Combined computer and human inspection</a:t>
            </a:r>
          </a:p>
          <a:p>
            <a:pPr lvl="1" eaLnBrk="1" hangingPunct="1"/>
            <a:r>
              <a:rPr lang="en-US" altLang="en-US" sz="2400"/>
              <a:t>detect suspicious values and check by human (e.g., deal with possible outliers)</a:t>
            </a: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Date Placeholder 3">
            <a:extLst>
              <a:ext uri="{FF2B5EF4-FFF2-40B4-BE49-F238E27FC236}">
                <a16:creationId xmlns:a16="http://schemas.microsoft.com/office/drawing/2014/main" id="{25FBC3E6-9DC5-C94C-B555-EAFA4F96CDA9}"/>
              </a:ext>
            </a:extLst>
          </p:cNvPr>
          <p:cNvSpPr>
            <a:spLocks noGrp="1" noChangeArrowheads="1"/>
          </p:cNvSpPr>
          <p:nvPr>
            <p:ph type="dt" sz="quarter" idx="2"/>
          </p:nvPr>
        </p:nvSpPr>
        <p:spPr>
          <a:xfrm>
            <a:off x="7239000" y="6477000"/>
            <a:ext cx="19050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0" hangingPunct="0">
              <a:spcBef>
                <a:spcPct val="0"/>
              </a:spcBef>
              <a:buClrTx/>
              <a:buSzTx/>
              <a:buFontTx/>
              <a:buNone/>
            </a:pPr>
            <a:fld id="{D9CB1DEC-97C8-E649-B4C6-F4128014CBA5}" type="datetime4">
              <a:rPr lang="en-US" altLang="en-US" sz="1200" smtClean="0">
                <a:ea typeface="ＭＳ Ｐゴシック" panose="020B0600070205080204" pitchFamily="34" charset="-128"/>
              </a:rPr>
              <a:pPr algn="r" eaLnBrk="0" hangingPunct="0">
                <a:spcBef>
                  <a:spcPct val="0"/>
                </a:spcBef>
                <a:buClrTx/>
                <a:buSzTx/>
                <a:buFontTx/>
                <a:buNone/>
              </a:pPr>
              <a:t>September 2, 2024</a:t>
            </a:fld>
            <a:endParaRPr lang="en-US" altLang="en-US" sz="1200">
              <a:ea typeface="ＭＳ Ｐゴシック" panose="020B0600070205080204" pitchFamily="34" charset="-128"/>
            </a:endParaRPr>
          </a:p>
        </p:txBody>
      </p:sp>
      <p:sp>
        <p:nvSpPr>
          <p:cNvPr id="44034" name="Footer Placeholder 4">
            <a:extLst>
              <a:ext uri="{FF2B5EF4-FFF2-40B4-BE49-F238E27FC236}">
                <a16:creationId xmlns:a16="http://schemas.microsoft.com/office/drawing/2014/main" id="{9D5500F2-0D16-3246-8385-D6E036ECB2B1}"/>
              </a:ext>
            </a:extLst>
          </p:cNvPr>
          <p:cNvSpPr>
            <a:spLocks noGrp="1"/>
          </p:cNvSpPr>
          <p:nvPr>
            <p:ph type="ftr" sz="quarter" idx="3"/>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l" eaLnBrk="0" hangingPunct="0">
              <a:spcBef>
                <a:spcPct val="0"/>
              </a:spcBef>
              <a:buClrTx/>
              <a:buSzTx/>
              <a:buFontTx/>
              <a:buNone/>
            </a:pPr>
            <a:r>
              <a:rPr lang="en-US" altLang="en-US" sz="1200"/>
              <a:t>Data Mining: Concepts and Techniques</a:t>
            </a:r>
          </a:p>
        </p:txBody>
      </p:sp>
      <p:sp>
        <p:nvSpPr>
          <p:cNvPr id="44035" name="Slide Number Placeholder 5">
            <a:extLst>
              <a:ext uri="{FF2B5EF4-FFF2-40B4-BE49-F238E27FC236}">
                <a16:creationId xmlns:a16="http://schemas.microsoft.com/office/drawing/2014/main" id="{DFAED1C7-1BAA-BC48-AE21-97E601833AD5}"/>
              </a:ext>
            </a:extLst>
          </p:cNvPr>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1834555C-C166-9341-BAD7-2BF2E2733E6E}" type="slidenum">
              <a:rPr lang="en-US" altLang="en-US" sz="1200">
                <a:ea typeface="ＭＳ Ｐゴシック" panose="020B0600070205080204" pitchFamily="34" charset="-128"/>
              </a:rPr>
              <a:pPr>
                <a:spcBef>
                  <a:spcPct val="0"/>
                </a:spcBef>
                <a:buClrTx/>
                <a:buSzTx/>
                <a:buFontTx/>
                <a:buNone/>
              </a:pPr>
              <a:t>18</a:t>
            </a:fld>
            <a:endParaRPr lang="en-US" altLang="en-US" sz="1200">
              <a:ea typeface="ＭＳ Ｐゴシック" panose="020B0600070205080204" pitchFamily="34" charset="-128"/>
            </a:endParaRPr>
          </a:p>
        </p:txBody>
      </p:sp>
      <p:sp>
        <p:nvSpPr>
          <p:cNvPr id="44036" name="Rectangle 1026">
            <a:extLst>
              <a:ext uri="{FF2B5EF4-FFF2-40B4-BE49-F238E27FC236}">
                <a16:creationId xmlns:a16="http://schemas.microsoft.com/office/drawing/2014/main" id="{0E994AB6-5064-4544-B911-6ECAE5E84E7D}"/>
              </a:ext>
            </a:extLst>
          </p:cNvPr>
          <p:cNvSpPr>
            <a:spLocks noGrp="1" noChangeArrowheads="1"/>
          </p:cNvSpPr>
          <p:nvPr>
            <p:ph type="title"/>
          </p:nvPr>
        </p:nvSpPr>
        <p:spPr/>
        <p:txBody>
          <a:bodyPr/>
          <a:lstStyle/>
          <a:p>
            <a:pPr eaLnBrk="1" hangingPunct="1"/>
            <a:r>
              <a:rPr lang="en-US" altLang="en-US" sz="3200"/>
              <a:t>Simple Discretization Methods: Binning</a:t>
            </a:r>
            <a:endParaRPr lang="en-US" altLang="en-US"/>
          </a:p>
        </p:txBody>
      </p:sp>
      <p:sp>
        <p:nvSpPr>
          <p:cNvPr id="44037" name="Rectangle 1027">
            <a:extLst>
              <a:ext uri="{FF2B5EF4-FFF2-40B4-BE49-F238E27FC236}">
                <a16:creationId xmlns:a16="http://schemas.microsoft.com/office/drawing/2014/main" id="{224AD847-07F1-134E-8FAE-5FE19FDC8980}"/>
              </a:ext>
            </a:extLst>
          </p:cNvPr>
          <p:cNvSpPr>
            <a:spLocks noGrp="1" noChangeArrowheads="1"/>
          </p:cNvSpPr>
          <p:nvPr>
            <p:ph type="body" idx="1"/>
          </p:nvPr>
        </p:nvSpPr>
        <p:spPr>
          <a:xfrm>
            <a:off x="304800" y="1295400"/>
            <a:ext cx="8458200" cy="5181600"/>
          </a:xfrm>
        </p:spPr>
        <p:txBody>
          <a:bodyPr/>
          <a:lstStyle/>
          <a:p>
            <a:pPr eaLnBrk="1" hangingPunct="1">
              <a:lnSpc>
                <a:spcPct val="150000"/>
              </a:lnSpc>
            </a:pPr>
            <a:r>
              <a:rPr lang="en-US" altLang="en-US" sz="2000">
                <a:solidFill>
                  <a:schemeClr val="hlink"/>
                </a:solidFill>
                <a:ea typeface="ＭＳ Ｐゴシック" panose="020B0600070205080204" pitchFamily="34" charset="-128"/>
              </a:rPr>
              <a:t>Equal-width</a:t>
            </a:r>
            <a:r>
              <a:rPr lang="en-US" altLang="en-US" sz="2000">
                <a:ea typeface="ＭＳ Ｐゴシック" panose="020B0600070205080204" pitchFamily="34" charset="-128"/>
              </a:rPr>
              <a:t> (distance) partitioning</a:t>
            </a:r>
          </a:p>
          <a:p>
            <a:pPr lvl="1" eaLnBrk="1" hangingPunct="1">
              <a:lnSpc>
                <a:spcPct val="150000"/>
              </a:lnSpc>
              <a:spcBef>
                <a:spcPct val="0"/>
              </a:spcBef>
            </a:pPr>
            <a:r>
              <a:rPr lang="en-US" altLang="en-US" sz="2000">
                <a:ea typeface="ＭＳ Ｐゴシック" panose="020B0600070205080204" pitchFamily="34" charset="-128"/>
              </a:rPr>
              <a:t>Divides the range into </a:t>
            </a:r>
            <a:r>
              <a:rPr lang="en-US" altLang="en-US" sz="2000" i="1">
                <a:ea typeface="ＭＳ Ｐゴシック" panose="020B0600070205080204" pitchFamily="34" charset="-128"/>
              </a:rPr>
              <a:t>N</a:t>
            </a:r>
            <a:r>
              <a:rPr lang="en-US" altLang="en-US" sz="2000">
                <a:ea typeface="ＭＳ Ｐゴシック" panose="020B0600070205080204" pitchFamily="34" charset="-128"/>
              </a:rPr>
              <a:t> intervals of equal size: </a:t>
            </a:r>
            <a:r>
              <a:rPr lang="en-US" altLang="en-US" sz="2000">
                <a:solidFill>
                  <a:srgbClr val="39513E"/>
                </a:solidFill>
                <a:ea typeface="ＭＳ Ｐゴシック" panose="020B0600070205080204" pitchFamily="34" charset="-128"/>
              </a:rPr>
              <a:t>uniform grid</a:t>
            </a:r>
            <a:endParaRPr lang="en-US" altLang="en-US" sz="2000">
              <a:solidFill>
                <a:schemeClr val="hlink"/>
              </a:solidFill>
              <a:ea typeface="ＭＳ Ｐゴシック" panose="020B0600070205080204" pitchFamily="34" charset="-128"/>
            </a:endParaRPr>
          </a:p>
          <a:p>
            <a:pPr lvl="1" eaLnBrk="1" hangingPunct="1">
              <a:lnSpc>
                <a:spcPct val="150000"/>
              </a:lnSpc>
              <a:spcBef>
                <a:spcPct val="0"/>
              </a:spcBef>
            </a:pPr>
            <a:r>
              <a:rPr lang="en-US" altLang="en-US" sz="2000">
                <a:ea typeface="ＭＳ Ｐゴシック" panose="020B0600070205080204" pitchFamily="34" charset="-128"/>
              </a:rPr>
              <a:t>if </a:t>
            </a:r>
            <a:r>
              <a:rPr lang="en-US" altLang="en-US" sz="2000" i="1">
                <a:ea typeface="ＭＳ Ｐゴシック" panose="020B0600070205080204" pitchFamily="34" charset="-128"/>
              </a:rPr>
              <a:t>A</a:t>
            </a:r>
            <a:r>
              <a:rPr lang="en-US" altLang="en-US" sz="2000">
                <a:ea typeface="ＭＳ Ｐゴシック" panose="020B0600070205080204" pitchFamily="34" charset="-128"/>
              </a:rPr>
              <a:t> and </a:t>
            </a:r>
            <a:r>
              <a:rPr lang="en-US" altLang="en-US" sz="2000" i="1">
                <a:ea typeface="ＭＳ Ｐゴシック" panose="020B0600070205080204" pitchFamily="34" charset="-128"/>
              </a:rPr>
              <a:t>B</a:t>
            </a:r>
            <a:r>
              <a:rPr lang="en-US" altLang="en-US" sz="2000">
                <a:ea typeface="ＭＳ Ｐゴシック" panose="020B0600070205080204" pitchFamily="34" charset="-128"/>
              </a:rPr>
              <a:t> are the lowest and highest values of the attribute, the width of intervals will be: </a:t>
            </a:r>
            <a:r>
              <a:rPr lang="en-US" altLang="en-US" sz="2000" i="1">
                <a:ea typeface="ＭＳ Ｐゴシック" panose="020B0600070205080204" pitchFamily="34" charset="-128"/>
              </a:rPr>
              <a:t>W </a:t>
            </a:r>
            <a:r>
              <a:rPr lang="en-US" altLang="en-US" sz="2000">
                <a:ea typeface="ＭＳ Ｐゴシック" panose="020B0600070205080204" pitchFamily="34" charset="-128"/>
              </a:rPr>
              <a:t>= (</a:t>
            </a:r>
            <a:r>
              <a:rPr lang="en-US" altLang="en-US" sz="2000" i="1">
                <a:ea typeface="ＭＳ Ｐゴシック" panose="020B0600070205080204" pitchFamily="34" charset="-128"/>
              </a:rPr>
              <a:t>B </a:t>
            </a:r>
            <a:r>
              <a:rPr lang="en-US" altLang="en-US" sz="2000">
                <a:ea typeface="ＭＳ Ｐゴシック" panose="020B0600070205080204" pitchFamily="34" charset="-128"/>
              </a:rPr>
              <a:t>–</a:t>
            </a:r>
            <a:r>
              <a:rPr lang="en-US" altLang="en-US" sz="2000" i="1">
                <a:ea typeface="ＭＳ Ｐゴシック" panose="020B0600070205080204" pitchFamily="34" charset="-128"/>
              </a:rPr>
              <a:t>A</a:t>
            </a:r>
            <a:r>
              <a:rPr lang="en-US" altLang="en-US" sz="2000">
                <a:ea typeface="ＭＳ Ｐゴシック" panose="020B0600070205080204" pitchFamily="34" charset="-128"/>
              </a:rPr>
              <a:t>)/</a:t>
            </a:r>
            <a:r>
              <a:rPr lang="en-US" altLang="en-US" sz="2000" i="1">
                <a:ea typeface="ＭＳ Ｐゴシック" panose="020B0600070205080204" pitchFamily="34" charset="-128"/>
              </a:rPr>
              <a:t>N.</a:t>
            </a:r>
            <a:endParaRPr lang="en-US" altLang="en-US" sz="2000">
              <a:ea typeface="ＭＳ Ｐゴシック" panose="020B0600070205080204" pitchFamily="34" charset="-128"/>
            </a:endParaRPr>
          </a:p>
          <a:p>
            <a:pPr lvl="1" eaLnBrk="1" hangingPunct="1">
              <a:lnSpc>
                <a:spcPct val="150000"/>
              </a:lnSpc>
              <a:spcBef>
                <a:spcPct val="0"/>
              </a:spcBef>
            </a:pPr>
            <a:r>
              <a:rPr lang="en-US" altLang="en-US" sz="2000">
                <a:ea typeface="ＭＳ Ｐゴシック" panose="020B0600070205080204" pitchFamily="34" charset="-128"/>
              </a:rPr>
              <a:t>The most straightforward, but outliers may dominate presentation</a:t>
            </a:r>
          </a:p>
          <a:p>
            <a:pPr lvl="1" eaLnBrk="1" hangingPunct="1">
              <a:lnSpc>
                <a:spcPct val="150000"/>
              </a:lnSpc>
              <a:spcBef>
                <a:spcPct val="0"/>
              </a:spcBef>
            </a:pPr>
            <a:r>
              <a:rPr lang="en-US" altLang="en-US" sz="2000">
                <a:ea typeface="ＭＳ Ｐゴシック" panose="020B0600070205080204" pitchFamily="34" charset="-128"/>
              </a:rPr>
              <a:t>Skewed data is not handled well</a:t>
            </a:r>
            <a:endParaRPr lang="en-US" altLang="en-US" sz="2000" i="1">
              <a:ea typeface="ＭＳ Ｐゴシック" panose="020B0600070205080204" pitchFamily="34" charset="-128"/>
            </a:endParaRPr>
          </a:p>
          <a:p>
            <a:pPr eaLnBrk="1" hangingPunct="1">
              <a:lnSpc>
                <a:spcPct val="150000"/>
              </a:lnSpc>
            </a:pPr>
            <a:r>
              <a:rPr lang="en-US" altLang="en-US" sz="2000">
                <a:solidFill>
                  <a:schemeClr val="hlink"/>
                </a:solidFill>
                <a:ea typeface="ＭＳ Ｐゴシック" panose="020B0600070205080204" pitchFamily="34" charset="-128"/>
              </a:rPr>
              <a:t>Equal-depth</a:t>
            </a:r>
            <a:r>
              <a:rPr lang="en-US" altLang="en-US" sz="2000">
                <a:ea typeface="ＭＳ Ｐゴシック" panose="020B0600070205080204" pitchFamily="34" charset="-128"/>
              </a:rPr>
              <a:t> (frequency) partitioning</a:t>
            </a:r>
          </a:p>
          <a:p>
            <a:pPr lvl="1" eaLnBrk="1" hangingPunct="1">
              <a:lnSpc>
                <a:spcPct val="150000"/>
              </a:lnSpc>
              <a:spcBef>
                <a:spcPct val="0"/>
              </a:spcBef>
            </a:pPr>
            <a:r>
              <a:rPr lang="en-US" altLang="en-US" sz="2000">
                <a:ea typeface="ＭＳ Ｐゴシック" panose="020B0600070205080204" pitchFamily="34" charset="-128"/>
              </a:rPr>
              <a:t>Divides the range into </a:t>
            </a:r>
            <a:r>
              <a:rPr lang="en-US" altLang="en-US" sz="2000" i="1">
                <a:ea typeface="ＭＳ Ｐゴシック" panose="020B0600070205080204" pitchFamily="34" charset="-128"/>
              </a:rPr>
              <a:t>N</a:t>
            </a:r>
            <a:r>
              <a:rPr lang="en-US" altLang="en-US" sz="2000">
                <a:ea typeface="ＭＳ Ｐゴシック" panose="020B0600070205080204" pitchFamily="34" charset="-128"/>
              </a:rPr>
              <a:t> intervals, each containing approximately same number of samples</a:t>
            </a:r>
          </a:p>
          <a:p>
            <a:pPr lvl="1" eaLnBrk="1" hangingPunct="1">
              <a:lnSpc>
                <a:spcPct val="150000"/>
              </a:lnSpc>
              <a:spcBef>
                <a:spcPct val="0"/>
              </a:spcBef>
            </a:pPr>
            <a:r>
              <a:rPr lang="en-US" altLang="en-US" sz="2000">
                <a:ea typeface="ＭＳ Ｐゴシック" panose="020B0600070205080204" pitchFamily="34" charset="-128"/>
              </a:rPr>
              <a:t>Good data scaling</a:t>
            </a: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Date Placeholder 3">
            <a:extLst>
              <a:ext uri="{FF2B5EF4-FFF2-40B4-BE49-F238E27FC236}">
                <a16:creationId xmlns:a16="http://schemas.microsoft.com/office/drawing/2014/main" id="{A712B8DE-C78F-7A43-A054-CA3D42ED280A}"/>
              </a:ext>
            </a:extLst>
          </p:cNvPr>
          <p:cNvSpPr>
            <a:spLocks noGrp="1" noChangeArrowheads="1"/>
          </p:cNvSpPr>
          <p:nvPr>
            <p:ph type="dt" sz="quarter" idx="2"/>
          </p:nvPr>
        </p:nvSpPr>
        <p:spPr>
          <a:xfrm>
            <a:off x="7239000" y="6477000"/>
            <a:ext cx="19050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0" hangingPunct="0">
              <a:spcBef>
                <a:spcPct val="0"/>
              </a:spcBef>
              <a:buClrTx/>
              <a:buSzTx/>
              <a:buFontTx/>
              <a:buNone/>
            </a:pPr>
            <a:fld id="{7F44C478-A590-EF41-9C3D-FD472F543CA4}" type="datetime4">
              <a:rPr lang="en-US" altLang="en-US" sz="1200" smtClean="0">
                <a:ea typeface="ＭＳ Ｐゴシック" panose="020B0600070205080204" pitchFamily="34" charset="-128"/>
              </a:rPr>
              <a:pPr algn="r" eaLnBrk="0" hangingPunct="0">
                <a:spcBef>
                  <a:spcPct val="0"/>
                </a:spcBef>
                <a:buClrTx/>
                <a:buSzTx/>
                <a:buFontTx/>
                <a:buNone/>
              </a:pPr>
              <a:t>September 2, 2024</a:t>
            </a:fld>
            <a:endParaRPr lang="en-US" altLang="en-US" sz="1200">
              <a:ea typeface="ＭＳ Ｐゴシック" panose="020B0600070205080204" pitchFamily="34" charset="-128"/>
            </a:endParaRPr>
          </a:p>
        </p:txBody>
      </p:sp>
      <p:sp>
        <p:nvSpPr>
          <p:cNvPr id="45058" name="Footer Placeholder 4">
            <a:extLst>
              <a:ext uri="{FF2B5EF4-FFF2-40B4-BE49-F238E27FC236}">
                <a16:creationId xmlns:a16="http://schemas.microsoft.com/office/drawing/2014/main" id="{8F99394F-0910-7F49-B05D-9DD6B3851C2D}"/>
              </a:ext>
            </a:extLst>
          </p:cNvPr>
          <p:cNvSpPr>
            <a:spLocks noGrp="1"/>
          </p:cNvSpPr>
          <p:nvPr>
            <p:ph type="ftr" sz="quarter" idx="3"/>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l" eaLnBrk="0" hangingPunct="0">
              <a:spcBef>
                <a:spcPct val="0"/>
              </a:spcBef>
              <a:buClrTx/>
              <a:buSzTx/>
              <a:buFontTx/>
              <a:buNone/>
            </a:pPr>
            <a:r>
              <a:rPr lang="en-US" altLang="en-US" sz="1200"/>
              <a:t>Data Mining: Concepts and Techniques</a:t>
            </a:r>
          </a:p>
        </p:txBody>
      </p:sp>
      <p:sp>
        <p:nvSpPr>
          <p:cNvPr id="45059" name="Slide Number Placeholder 5">
            <a:extLst>
              <a:ext uri="{FF2B5EF4-FFF2-40B4-BE49-F238E27FC236}">
                <a16:creationId xmlns:a16="http://schemas.microsoft.com/office/drawing/2014/main" id="{7FC5DB78-C955-4D46-A485-8549F8DE6566}"/>
              </a:ext>
            </a:extLst>
          </p:cNvPr>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63CCD730-667B-1148-9E50-BA38FA0D9044}" type="slidenum">
              <a:rPr lang="en-US" altLang="en-US" sz="1200">
                <a:ea typeface="ＭＳ Ｐゴシック" panose="020B0600070205080204" pitchFamily="34" charset="-128"/>
              </a:rPr>
              <a:pPr>
                <a:spcBef>
                  <a:spcPct val="0"/>
                </a:spcBef>
                <a:buClrTx/>
                <a:buSzTx/>
                <a:buFontTx/>
                <a:buNone/>
              </a:pPr>
              <a:t>19</a:t>
            </a:fld>
            <a:endParaRPr lang="en-US" altLang="en-US" sz="1200">
              <a:ea typeface="ＭＳ Ｐゴシック" panose="020B0600070205080204" pitchFamily="34" charset="-128"/>
            </a:endParaRPr>
          </a:p>
        </p:txBody>
      </p:sp>
      <p:sp>
        <p:nvSpPr>
          <p:cNvPr id="45060" name="Rectangle 2">
            <a:extLst>
              <a:ext uri="{FF2B5EF4-FFF2-40B4-BE49-F238E27FC236}">
                <a16:creationId xmlns:a16="http://schemas.microsoft.com/office/drawing/2014/main" id="{177E7440-9420-4D40-B8DA-BF45934E5F39}"/>
              </a:ext>
            </a:extLst>
          </p:cNvPr>
          <p:cNvSpPr>
            <a:spLocks noGrp="1" noChangeArrowheads="1"/>
          </p:cNvSpPr>
          <p:nvPr>
            <p:ph type="title"/>
          </p:nvPr>
        </p:nvSpPr>
        <p:spPr/>
        <p:txBody>
          <a:bodyPr/>
          <a:lstStyle/>
          <a:p>
            <a:pPr eaLnBrk="1" hangingPunct="1"/>
            <a:r>
              <a:rPr lang="en-US" altLang="en-US"/>
              <a:t>Binning Methods for Data Smoothing</a:t>
            </a:r>
          </a:p>
        </p:txBody>
      </p:sp>
      <p:sp>
        <p:nvSpPr>
          <p:cNvPr id="45061" name="Rectangle 3">
            <a:extLst>
              <a:ext uri="{FF2B5EF4-FFF2-40B4-BE49-F238E27FC236}">
                <a16:creationId xmlns:a16="http://schemas.microsoft.com/office/drawing/2014/main" id="{A1362ECE-AEAD-CD4D-A7CF-46027B1FED3E}"/>
              </a:ext>
            </a:extLst>
          </p:cNvPr>
          <p:cNvSpPr>
            <a:spLocks noGrp="1" noChangeArrowheads="1"/>
          </p:cNvSpPr>
          <p:nvPr>
            <p:ph type="body" idx="1"/>
          </p:nvPr>
        </p:nvSpPr>
        <p:spPr>
          <a:xfrm>
            <a:off x="457200" y="1371600"/>
            <a:ext cx="8077200" cy="5029200"/>
          </a:xfrm>
        </p:spPr>
        <p:txBody>
          <a:bodyPr/>
          <a:lstStyle/>
          <a:p>
            <a:pPr eaLnBrk="1" hangingPunct="1">
              <a:buFont typeface="Wingdings" pitchFamily="2" charset="2"/>
              <a:buChar char="q"/>
            </a:pPr>
            <a:r>
              <a:rPr lang="en-US" altLang="en-US" sz="2000"/>
              <a:t>Sorted data for price (in dollars): 4, 8, 9, 15, 21, 21, 24, 25, 26, 28, 29, 34</a:t>
            </a:r>
          </a:p>
          <a:p>
            <a:pPr eaLnBrk="1" hangingPunct="1">
              <a:buFontTx/>
              <a:buNone/>
            </a:pPr>
            <a:r>
              <a:rPr lang="en-US" altLang="en-US" sz="2000"/>
              <a:t>*  Partition into equal-frequency (equi-depth) bins:</a:t>
            </a:r>
          </a:p>
          <a:p>
            <a:pPr eaLnBrk="1" hangingPunct="1">
              <a:buFontTx/>
              <a:buNone/>
            </a:pPr>
            <a:r>
              <a:rPr lang="en-US" altLang="en-US" sz="2000"/>
              <a:t>      - Bin 1: 4, 8, 9, 15</a:t>
            </a:r>
          </a:p>
          <a:p>
            <a:pPr eaLnBrk="1" hangingPunct="1">
              <a:buFontTx/>
              <a:buNone/>
            </a:pPr>
            <a:r>
              <a:rPr lang="en-US" altLang="en-US" sz="2000"/>
              <a:t>      - Bin 2: 21, 21, 24, 25</a:t>
            </a:r>
          </a:p>
          <a:p>
            <a:pPr eaLnBrk="1" hangingPunct="1">
              <a:buFontTx/>
              <a:buNone/>
            </a:pPr>
            <a:r>
              <a:rPr lang="en-US" altLang="en-US" sz="2000"/>
              <a:t>      - Bin 3: 26, 28, 29, 34</a:t>
            </a:r>
          </a:p>
          <a:p>
            <a:pPr eaLnBrk="1" hangingPunct="1">
              <a:buFontTx/>
              <a:buNone/>
            </a:pPr>
            <a:r>
              <a:rPr lang="en-US" altLang="en-US" sz="2000"/>
              <a:t>*  Smoothing by bin means:</a:t>
            </a:r>
          </a:p>
          <a:p>
            <a:pPr eaLnBrk="1" hangingPunct="1">
              <a:buFontTx/>
              <a:buNone/>
            </a:pPr>
            <a:r>
              <a:rPr lang="en-US" altLang="en-US" sz="2000"/>
              <a:t>      - Bin 1: 9, 9, 9, 9</a:t>
            </a:r>
          </a:p>
          <a:p>
            <a:pPr eaLnBrk="1" hangingPunct="1">
              <a:buFontTx/>
              <a:buNone/>
            </a:pPr>
            <a:r>
              <a:rPr lang="en-US" altLang="en-US" sz="2000"/>
              <a:t>      - Bin 2: 23, 23, 23, 23</a:t>
            </a:r>
          </a:p>
          <a:p>
            <a:pPr eaLnBrk="1" hangingPunct="1">
              <a:buFontTx/>
              <a:buNone/>
            </a:pPr>
            <a:r>
              <a:rPr lang="en-US" altLang="en-US" sz="2000"/>
              <a:t>      - Bin 3: 29, 29, 29, 29</a:t>
            </a:r>
          </a:p>
          <a:p>
            <a:pPr eaLnBrk="1" hangingPunct="1">
              <a:buFontTx/>
              <a:buNone/>
            </a:pPr>
            <a:r>
              <a:rPr lang="en-US" altLang="en-US" sz="2000"/>
              <a:t>*  Smoothing by bin boundaries:</a:t>
            </a:r>
          </a:p>
          <a:p>
            <a:pPr eaLnBrk="1" hangingPunct="1">
              <a:buFontTx/>
              <a:buNone/>
            </a:pPr>
            <a:r>
              <a:rPr lang="en-US" altLang="en-US" sz="2000"/>
              <a:t>      - Bin 1: 4, 4, 4, 15</a:t>
            </a:r>
          </a:p>
          <a:p>
            <a:pPr eaLnBrk="1" hangingPunct="1">
              <a:buFontTx/>
              <a:buNone/>
            </a:pPr>
            <a:r>
              <a:rPr lang="en-US" altLang="en-US" sz="2000"/>
              <a:t>      - Bin 2: 21, 21, 25, 25</a:t>
            </a:r>
          </a:p>
          <a:p>
            <a:pPr eaLnBrk="1" hangingPunct="1">
              <a:buFontTx/>
              <a:buNone/>
            </a:pPr>
            <a:r>
              <a:rPr lang="en-US" altLang="en-US" sz="2000"/>
              <a:t>      - Bin 3: 26, 26, 26, 34</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061">
            <a:extLst>
              <a:ext uri="{FF2B5EF4-FFF2-40B4-BE49-F238E27FC236}">
                <a16:creationId xmlns:a16="http://schemas.microsoft.com/office/drawing/2014/main" id="{10A70ED8-670F-D94B-B863-9AF44DA61028}"/>
              </a:ext>
            </a:extLst>
          </p:cNvPr>
          <p:cNvSpPr txBox="1">
            <a:spLocks noGrp="1" noChangeArrowheads="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56E7B5F0-76E0-2845-AF4E-D71C1EB8BFA8}" type="slidenum">
              <a:rPr lang="en-US" altLang="en-US" sz="1200"/>
              <a:pPr algn="r" eaLnBrk="1" hangingPunct="1">
                <a:spcBef>
                  <a:spcPct val="0"/>
                </a:spcBef>
                <a:buClrTx/>
                <a:buSzTx/>
                <a:buFontTx/>
                <a:buNone/>
              </a:pPr>
              <a:t>2</a:t>
            </a:fld>
            <a:endParaRPr lang="en-US" altLang="en-US" sz="1200"/>
          </a:p>
        </p:txBody>
      </p:sp>
      <p:sp>
        <p:nvSpPr>
          <p:cNvPr id="17410" name="Rectangle 1026">
            <a:extLst>
              <a:ext uri="{FF2B5EF4-FFF2-40B4-BE49-F238E27FC236}">
                <a16:creationId xmlns:a16="http://schemas.microsoft.com/office/drawing/2014/main" id="{D32CB4DB-197B-E042-9F0B-E5974A9EDDA3}"/>
              </a:ext>
            </a:extLst>
          </p:cNvPr>
          <p:cNvSpPr>
            <a:spLocks noGrp="1" noChangeArrowheads="1"/>
          </p:cNvSpPr>
          <p:nvPr>
            <p:ph type="title" idx="4294967295"/>
          </p:nvPr>
        </p:nvSpPr>
        <p:spPr>
          <a:xfrm>
            <a:off x="533400" y="304800"/>
            <a:ext cx="8077200" cy="3733800"/>
          </a:xfrm>
        </p:spPr>
        <p:txBody>
          <a:bodyPr/>
          <a:lstStyle/>
          <a:p>
            <a:pPr eaLnBrk="1" hangingPunct="1"/>
            <a:r>
              <a:rPr lang="en-US" altLang="en-US" sz="6000"/>
              <a:t>Data Mining: </a:t>
            </a:r>
            <a:br>
              <a:rPr lang="en-US" altLang="en-US" sz="6000"/>
            </a:br>
            <a:r>
              <a:rPr lang="en-US" altLang="en-US" sz="6000"/>
              <a:t> </a:t>
            </a:r>
            <a:r>
              <a:rPr lang="en-US" altLang="en-US" sz="4800"/>
              <a:t>Concepts and Techniques</a:t>
            </a:r>
            <a:br>
              <a:rPr lang="en-US" altLang="en-US" sz="4800"/>
            </a:br>
            <a:r>
              <a:rPr lang="en-US" altLang="en-US" sz="4800"/>
              <a:t> </a:t>
            </a:r>
            <a:r>
              <a:rPr lang="en-US" altLang="en-US" sz="2800"/>
              <a:t>(3</a:t>
            </a:r>
            <a:r>
              <a:rPr lang="en-US" altLang="en-US" sz="2800" baseline="30000"/>
              <a:t>rd</a:t>
            </a:r>
            <a:r>
              <a:rPr lang="en-US" altLang="en-US" sz="2800"/>
              <a:t> ed.)</a:t>
            </a:r>
            <a:br>
              <a:rPr lang="en-US" altLang="en-US" sz="4800"/>
            </a:br>
            <a:br>
              <a:rPr lang="en-US" altLang="en-US" sz="4800"/>
            </a:br>
            <a:r>
              <a:rPr lang="en-US" altLang="en-US" sz="3200"/>
              <a:t>— Chapter 3</a:t>
            </a:r>
            <a:r>
              <a:rPr lang="en-US" altLang="en-US" sz="2800"/>
              <a:t> —</a:t>
            </a:r>
          </a:p>
        </p:txBody>
      </p:sp>
      <p:sp>
        <p:nvSpPr>
          <p:cNvPr id="17411" name="Rectangle 1027">
            <a:extLst>
              <a:ext uri="{FF2B5EF4-FFF2-40B4-BE49-F238E27FC236}">
                <a16:creationId xmlns:a16="http://schemas.microsoft.com/office/drawing/2014/main" id="{019AE87D-893D-EE46-96BF-A8CA715C5D98}"/>
              </a:ext>
            </a:extLst>
          </p:cNvPr>
          <p:cNvSpPr>
            <a:spLocks noGrp="1" noChangeArrowheads="1"/>
          </p:cNvSpPr>
          <p:nvPr>
            <p:ph type="body" idx="4294967295"/>
          </p:nvPr>
        </p:nvSpPr>
        <p:spPr>
          <a:xfrm>
            <a:off x="304800" y="4267200"/>
            <a:ext cx="8305800" cy="2286000"/>
          </a:xfrm>
        </p:spPr>
        <p:txBody>
          <a:bodyPr/>
          <a:lstStyle/>
          <a:p>
            <a:pPr algn="ctr">
              <a:lnSpc>
                <a:spcPct val="110000"/>
              </a:lnSpc>
              <a:buFont typeface="Wingdings" pitchFamily="2" charset="2"/>
              <a:buNone/>
            </a:pPr>
            <a:r>
              <a:rPr lang="en-US" altLang="en-US"/>
              <a:t>Jiawei Han, Micheline Kamber, and Jian Pei</a:t>
            </a:r>
          </a:p>
          <a:p>
            <a:pPr algn="ctr">
              <a:lnSpc>
                <a:spcPct val="110000"/>
              </a:lnSpc>
              <a:buFont typeface="Wingdings" pitchFamily="2" charset="2"/>
              <a:buNone/>
            </a:pPr>
            <a:r>
              <a:rPr lang="en-US" altLang="en-US"/>
              <a:t>University of Illinois at Urbana-Champaign &amp;</a:t>
            </a:r>
          </a:p>
          <a:p>
            <a:pPr algn="ctr">
              <a:lnSpc>
                <a:spcPct val="110000"/>
              </a:lnSpc>
              <a:buFont typeface="Wingdings" pitchFamily="2" charset="2"/>
              <a:buNone/>
            </a:pPr>
            <a:r>
              <a:rPr lang="en-US" altLang="en-US"/>
              <a:t>Simon Fraser University</a:t>
            </a:r>
          </a:p>
          <a:p>
            <a:pPr algn="ctr">
              <a:lnSpc>
                <a:spcPct val="110000"/>
              </a:lnSpc>
              <a:buFont typeface="Wingdings" pitchFamily="2" charset="2"/>
              <a:buNone/>
            </a:pPr>
            <a:r>
              <a:rPr lang="en-US" altLang="en-US" sz="2400"/>
              <a:t>©2011 Han, Kamber &amp; Pei.  All rights reserved.</a:t>
            </a: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E1AACB86-7BEB-FF4B-BAEC-B67FF8BEE61F}"/>
              </a:ext>
            </a:extLst>
          </p:cNvPr>
          <p:cNvSpPr>
            <a:spLocks noGrp="1" noChangeArrowheads="1"/>
          </p:cNvSpPr>
          <p:nvPr>
            <p:ph type="title"/>
          </p:nvPr>
        </p:nvSpPr>
        <p:spPr/>
        <p:txBody>
          <a:bodyPr/>
          <a:lstStyle/>
          <a:p>
            <a:r>
              <a:rPr lang="en-US" altLang="en-US"/>
              <a:t>How to Handle Noisy Data?</a:t>
            </a:r>
          </a:p>
        </p:txBody>
      </p:sp>
      <p:pic>
        <p:nvPicPr>
          <p:cNvPr id="46082" name="Content Placeholder 3">
            <a:extLst>
              <a:ext uri="{FF2B5EF4-FFF2-40B4-BE49-F238E27FC236}">
                <a16:creationId xmlns:a16="http://schemas.microsoft.com/office/drawing/2014/main" id="{98D4366C-E984-8A44-BCD7-4896B507042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97025" y="1828800"/>
            <a:ext cx="5949950" cy="3505200"/>
          </a:xfrm>
          <a:ln>
            <a:solidFill>
              <a:schemeClr val="tx1"/>
            </a:solidFill>
            <a:miter lim="800000"/>
            <a:headEnd/>
            <a:tailEnd/>
          </a:ln>
        </p:spPr>
      </p:pic>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FAD59983-B9C2-B149-A0DE-3A8D2A0A67A5}"/>
              </a:ext>
            </a:extLst>
          </p:cNvPr>
          <p:cNvSpPr>
            <a:spLocks noGrp="1" noChangeArrowheads="1"/>
          </p:cNvSpPr>
          <p:nvPr>
            <p:ph type="title"/>
          </p:nvPr>
        </p:nvSpPr>
        <p:spPr>
          <a:xfrm>
            <a:off x="323850" y="304800"/>
            <a:ext cx="8591550" cy="609600"/>
          </a:xfrm>
        </p:spPr>
        <p:txBody>
          <a:bodyPr/>
          <a:lstStyle/>
          <a:p>
            <a:pPr eaLnBrk="1" hangingPunct="1"/>
            <a:r>
              <a:rPr lang="en-US" altLang="en-US">
                <a:solidFill>
                  <a:srgbClr val="170981"/>
                </a:solidFill>
              </a:rPr>
              <a:t>Data Cleaning as a Process</a:t>
            </a:r>
          </a:p>
        </p:txBody>
      </p:sp>
      <p:sp>
        <p:nvSpPr>
          <p:cNvPr id="47106" name="Rectangle 3">
            <a:extLst>
              <a:ext uri="{FF2B5EF4-FFF2-40B4-BE49-F238E27FC236}">
                <a16:creationId xmlns:a16="http://schemas.microsoft.com/office/drawing/2014/main" id="{8F7D97F3-D99B-0B46-862E-C028BA8B28E4}"/>
              </a:ext>
            </a:extLst>
          </p:cNvPr>
          <p:cNvSpPr>
            <a:spLocks noGrp="1" noChangeArrowheads="1"/>
          </p:cNvSpPr>
          <p:nvPr>
            <p:ph type="body" idx="1"/>
          </p:nvPr>
        </p:nvSpPr>
        <p:spPr>
          <a:xfrm>
            <a:off x="304800" y="1295400"/>
            <a:ext cx="8534400" cy="5181600"/>
          </a:xfrm>
        </p:spPr>
        <p:txBody>
          <a:bodyPr/>
          <a:lstStyle/>
          <a:p>
            <a:pPr eaLnBrk="1" hangingPunct="1">
              <a:lnSpc>
                <a:spcPct val="90000"/>
              </a:lnSpc>
            </a:pPr>
            <a:r>
              <a:rPr lang="en-US" altLang="en-US" sz="2000">
                <a:solidFill>
                  <a:schemeClr val="folHlink"/>
                </a:solidFill>
              </a:rPr>
              <a:t>Data discrepancy detection</a:t>
            </a:r>
          </a:p>
          <a:p>
            <a:pPr lvl="1" eaLnBrk="1" hangingPunct="1">
              <a:lnSpc>
                <a:spcPct val="90000"/>
              </a:lnSpc>
            </a:pPr>
            <a:r>
              <a:rPr lang="en-US" altLang="en-US" sz="2000"/>
              <a:t>Use metadata (e.g., domain, range, dependency, distribution)</a:t>
            </a:r>
          </a:p>
          <a:p>
            <a:pPr lvl="1" eaLnBrk="1" hangingPunct="1">
              <a:lnSpc>
                <a:spcPct val="90000"/>
              </a:lnSpc>
            </a:pPr>
            <a:r>
              <a:rPr lang="en-US" altLang="en-US" sz="2000"/>
              <a:t>Check field overloading </a:t>
            </a:r>
          </a:p>
          <a:p>
            <a:pPr lvl="1" eaLnBrk="1" hangingPunct="1">
              <a:lnSpc>
                <a:spcPct val="90000"/>
              </a:lnSpc>
            </a:pPr>
            <a:r>
              <a:rPr lang="en-US" altLang="en-US" sz="2000"/>
              <a:t>Check uniqueness rule, consecutive rule and null rule</a:t>
            </a:r>
          </a:p>
          <a:p>
            <a:pPr lvl="1" eaLnBrk="1" hangingPunct="1">
              <a:lnSpc>
                <a:spcPct val="90000"/>
              </a:lnSpc>
            </a:pPr>
            <a:r>
              <a:rPr lang="en-US" altLang="en-US" sz="2000"/>
              <a:t>Use commercial tools</a:t>
            </a:r>
          </a:p>
          <a:p>
            <a:pPr lvl="2" eaLnBrk="1" hangingPunct="1">
              <a:lnSpc>
                <a:spcPct val="90000"/>
              </a:lnSpc>
            </a:pPr>
            <a:r>
              <a:rPr lang="en-US" altLang="en-US" sz="2000"/>
              <a:t>Data scrubbing: use simple domain knowledge (e.g., postal code, spell-check) to detect errors and make corrections</a:t>
            </a:r>
          </a:p>
          <a:p>
            <a:pPr lvl="2" eaLnBrk="1" hangingPunct="1">
              <a:lnSpc>
                <a:spcPct val="90000"/>
              </a:lnSpc>
            </a:pPr>
            <a:r>
              <a:rPr lang="en-US" altLang="en-US" sz="2000"/>
              <a:t>Data auditing: by analyzing data to discover rules and relationship to detect violators (e.g., correlation and clustering to find outliers)</a:t>
            </a:r>
          </a:p>
          <a:p>
            <a:pPr eaLnBrk="1" hangingPunct="1">
              <a:lnSpc>
                <a:spcPct val="90000"/>
              </a:lnSpc>
            </a:pPr>
            <a:r>
              <a:rPr lang="en-US" altLang="en-US" sz="2000">
                <a:solidFill>
                  <a:schemeClr val="folHlink"/>
                </a:solidFill>
              </a:rPr>
              <a:t>Data migration and integration</a:t>
            </a:r>
          </a:p>
          <a:p>
            <a:pPr lvl="1" eaLnBrk="1" hangingPunct="1">
              <a:lnSpc>
                <a:spcPct val="90000"/>
              </a:lnSpc>
            </a:pPr>
            <a:r>
              <a:rPr lang="en-US" altLang="en-US" sz="2000"/>
              <a:t>Data migration tools: allow transformations to be specified</a:t>
            </a:r>
          </a:p>
          <a:p>
            <a:pPr lvl="1" eaLnBrk="1" hangingPunct="1">
              <a:lnSpc>
                <a:spcPct val="90000"/>
              </a:lnSpc>
            </a:pPr>
            <a:r>
              <a:rPr lang="en-US" altLang="en-US" sz="2000"/>
              <a:t>ETL (Extraction/Transformation/Loading) tools: allow users to specify transformations through a graphical user interface</a:t>
            </a:r>
          </a:p>
          <a:p>
            <a:pPr eaLnBrk="1" hangingPunct="1">
              <a:lnSpc>
                <a:spcPct val="90000"/>
              </a:lnSpc>
            </a:pPr>
            <a:r>
              <a:rPr lang="en-US" altLang="en-US" sz="2000"/>
              <a:t>Integration of the two processes</a:t>
            </a:r>
          </a:p>
          <a:p>
            <a:pPr lvl="1" eaLnBrk="1" hangingPunct="1">
              <a:lnSpc>
                <a:spcPct val="90000"/>
              </a:lnSpc>
            </a:pPr>
            <a:r>
              <a:rPr lang="en-US" altLang="en-US" sz="2000"/>
              <a:t>Iterative and interactive (e.g., Potter’s Wheels)</a:t>
            </a: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6">
            <a:extLst>
              <a:ext uri="{FF2B5EF4-FFF2-40B4-BE49-F238E27FC236}">
                <a16:creationId xmlns:a16="http://schemas.microsoft.com/office/drawing/2014/main" id="{2E8A9B23-0BA6-DE49-A88E-17F0681BDB7B}"/>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098268EF-5627-0C45-BBC9-F044DB7FEAC8}" type="slidenum">
              <a:rPr lang="en-US" altLang="en-US" sz="1200"/>
              <a:pPr algn="r" eaLnBrk="1" hangingPunct="1">
                <a:spcBef>
                  <a:spcPct val="0"/>
                </a:spcBef>
                <a:buClrTx/>
                <a:buSzTx/>
                <a:buFontTx/>
                <a:buNone/>
              </a:pPr>
              <a:t>22</a:t>
            </a:fld>
            <a:endParaRPr lang="en-US" altLang="en-US" sz="1200"/>
          </a:p>
        </p:txBody>
      </p:sp>
      <p:sp>
        <p:nvSpPr>
          <p:cNvPr id="49154" name="Rectangle 2">
            <a:extLst>
              <a:ext uri="{FF2B5EF4-FFF2-40B4-BE49-F238E27FC236}">
                <a16:creationId xmlns:a16="http://schemas.microsoft.com/office/drawing/2014/main" id="{9FD01B29-97BE-7B4E-B1C9-2D7B6B952B73}"/>
              </a:ext>
            </a:extLst>
          </p:cNvPr>
          <p:cNvSpPr>
            <a:spLocks noGrp="1" noChangeArrowheads="1"/>
          </p:cNvSpPr>
          <p:nvPr>
            <p:ph type="title"/>
          </p:nvPr>
        </p:nvSpPr>
        <p:spPr>
          <a:noFill/>
        </p:spPr>
        <p:txBody>
          <a:bodyPr lIns="92075" tIns="46038" rIns="92075" bIns="46038" anchor="ctr"/>
          <a:lstStyle/>
          <a:p>
            <a:pPr eaLnBrk="1" hangingPunct="1"/>
            <a:r>
              <a:rPr lang="en-US" altLang="en-US" sz="3200"/>
              <a:t>Chapter 3: Data Preprocessing</a:t>
            </a:r>
          </a:p>
        </p:txBody>
      </p:sp>
      <p:sp>
        <p:nvSpPr>
          <p:cNvPr id="49155" name="Rectangle 3">
            <a:extLst>
              <a:ext uri="{FF2B5EF4-FFF2-40B4-BE49-F238E27FC236}">
                <a16:creationId xmlns:a16="http://schemas.microsoft.com/office/drawing/2014/main" id="{9B15AA37-798A-1E48-86EE-2DDB8217C182}"/>
              </a:ext>
            </a:extLst>
          </p:cNvPr>
          <p:cNvSpPr>
            <a:spLocks noGrp="1" noChangeArrowheads="1"/>
          </p:cNvSpPr>
          <p:nvPr>
            <p:ph type="body" sz="half" idx="1"/>
          </p:nvPr>
        </p:nvSpPr>
        <p:spPr>
          <a:xfrm>
            <a:off x="381000" y="1371600"/>
            <a:ext cx="8229600" cy="5105400"/>
          </a:xfrm>
          <a:noFill/>
        </p:spPr>
        <p:txBody>
          <a:bodyPr lIns="92075" tIns="46038" rIns="92075" bIns="46038"/>
          <a:lstStyle/>
          <a:p>
            <a:pPr eaLnBrk="1" hangingPunct="1">
              <a:lnSpc>
                <a:spcPct val="150000"/>
              </a:lnSpc>
            </a:pPr>
            <a:r>
              <a:rPr lang="en-US" altLang="en-US" sz="2400"/>
              <a:t>Data Preprocessing: An Overview</a:t>
            </a:r>
          </a:p>
          <a:p>
            <a:pPr lvl="1" eaLnBrk="1" hangingPunct="1">
              <a:lnSpc>
                <a:spcPct val="150000"/>
              </a:lnSpc>
            </a:pPr>
            <a:r>
              <a:rPr lang="en-US" altLang="en-US"/>
              <a:t>Data Quality</a:t>
            </a:r>
          </a:p>
          <a:p>
            <a:pPr lvl="1" eaLnBrk="1" hangingPunct="1">
              <a:lnSpc>
                <a:spcPct val="150000"/>
              </a:lnSpc>
            </a:pPr>
            <a:r>
              <a:rPr lang="en-US" altLang="en-US"/>
              <a:t>Major Tasks in Data Preprocessing</a:t>
            </a:r>
          </a:p>
          <a:p>
            <a:pPr eaLnBrk="1" hangingPunct="1">
              <a:lnSpc>
                <a:spcPct val="150000"/>
              </a:lnSpc>
            </a:pPr>
            <a:r>
              <a:rPr lang="en-US" altLang="en-US" sz="2400"/>
              <a:t>Data Cleaning</a:t>
            </a:r>
          </a:p>
          <a:p>
            <a:pPr eaLnBrk="1" hangingPunct="1">
              <a:lnSpc>
                <a:spcPct val="150000"/>
              </a:lnSpc>
            </a:pPr>
            <a:r>
              <a:rPr lang="en-US" altLang="en-US" sz="2400"/>
              <a:t>Data Integration</a:t>
            </a:r>
          </a:p>
          <a:p>
            <a:pPr eaLnBrk="1" hangingPunct="1">
              <a:lnSpc>
                <a:spcPct val="150000"/>
              </a:lnSpc>
            </a:pPr>
            <a:r>
              <a:rPr lang="en-US" altLang="en-US" sz="2400"/>
              <a:t>Data Reduction</a:t>
            </a:r>
          </a:p>
          <a:p>
            <a:pPr eaLnBrk="1" hangingPunct="1">
              <a:lnSpc>
                <a:spcPct val="150000"/>
              </a:lnSpc>
            </a:pPr>
            <a:r>
              <a:rPr lang="en-US" altLang="en-US" sz="2400"/>
              <a:t>Data Transformation and Data Discretization</a:t>
            </a:r>
          </a:p>
          <a:p>
            <a:pPr eaLnBrk="1" hangingPunct="1">
              <a:lnSpc>
                <a:spcPct val="150000"/>
              </a:lnSpc>
            </a:pPr>
            <a:r>
              <a:rPr lang="en-US" altLang="en-US" sz="2400"/>
              <a:t>Summary</a:t>
            </a:r>
          </a:p>
        </p:txBody>
      </p:sp>
      <p:sp>
        <p:nvSpPr>
          <p:cNvPr id="49156" name="AutoShape 4">
            <a:extLst>
              <a:ext uri="{FF2B5EF4-FFF2-40B4-BE49-F238E27FC236}">
                <a16:creationId xmlns:a16="http://schemas.microsoft.com/office/drawing/2014/main" id="{75DD3F35-C909-CF4F-9F55-AC40191874A1}"/>
              </a:ext>
            </a:extLst>
          </p:cNvPr>
          <p:cNvSpPr>
            <a:spLocks noChangeArrowheads="1"/>
          </p:cNvSpPr>
          <p:nvPr/>
        </p:nvSpPr>
        <p:spPr bwMode="auto">
          <a:xfrm rot="9430553">
            <a:off x="3197225" y="3816350"/>
            <a:ext cx="522288" cy="485775"/>
          </a:xfrm>
          <a:prstGeom prst="notchedRightArrow">
            <a:avLst>
              <a:gd name="adj1" fmla="val 50000"/>
              <a:gd name="adj2" fmla="val 26879"/>
            </a:avLst>
          </a:prstGeom>
          <a:solidFill>
            <a:srgbClr val="339966"/>
          </a:solidFill>
          <a:ln w="9525">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a:extLst>
              <a:ext uri="{FF2B5EF4-FFF2-40B4-BE49-F238E27FC236}">
                <a16:creationId xmlns:a16="http://schemas.microsoft.com/office/drawing/2014/main" id="{663D3310-5FBB-BD4D-ADC7-4AE393225314}"/>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3C2B16AA-698C-D148-8CEB-6799F75E2557}" type="slidenum">
              <a:rPr lang="en-US" altLang="en-US" sz="1200"/>
              <a:pPr algn="r" eaLnBrk="1" hangingPunct="1">
                <a:spcBef>
                  <a:spcPct val="0"/>
                </a:spcBef>
                <a:buClrTx/>
                <a:buSzTx/>
                <a:buFontTx/>
                <a:buNone/>
              </a:pPr>
              <a:t>23</a:t>
            </a:fld>
            <a:endParaRPr lang="en-US" altLang="en-US" sz="1200"/>
          </a:p>
        </p:txBody>
      </p:sp>
      <p:sp>
        <p:nvSpPr>
          <p:cNvPr id="51202" name="Rectangle 2">
            <a:extLst>
              <a:ext uri="{FF2B5EF4-FFF2-40B4-BE49-F238E27FC236}">
                <a16:creationId xmlns:a16="http://schemas.microsoft.com/office/drawing/2014/main" id="{1D2EE638-55A2-EA47-ADD4-72B6E0BBD0EF}"/>
              </a:ext>
            </a:extLst>
          </p:cNvPr>
          <p:cNvSpPr>
            <a:spLocks noGrp="1" noChangeArrowheads="1"/>
          </p:cNvSpPr>
          <p:nvPr>
            <p:ph type="title"/>
          </p:nvPr>
        </p:nvSpPr>
        <p:spPr>
          <a:xfrm>
            <a:off x="1095375" y="304800"/>
            <a:ext cx="6683375" cy="609600"/>
          </a:xfrm>
        </p:spPr>
        <p:txBody>
          <a:bodyPr/>
          <a:lstStyle/>
          <a:p>
            <a:pPr eaLnBrk="1" hangingPunct="1"/>
            <a:r>
              <a:rPr lang="en-US" altLang="en-US">
                <a:solidFill>
                  <a:srgbClr val="170981"/>
                </a:solidFill>
              </a:rPr>
              <a:t>Data Integration</a:t>
            </a:r>
          </a:p>
        </p:txBody>
      </p:sp>
      <p:sp>
        <p:nvSpPr>
          <p:cNvPr id="51203" name="Rectangle 3">
            <a:extLst>
              <a:ext uri="{FF2B5EF4-FFF2-40B4-BE49-F238E27FC236}">
                <a16:creationId xmlns:a16="http://schemas.microsoft.com/office/drawing/2014/main" id="{D1010019-A41D-4D42-B205-C41876077377}"/>
              </a:ext>
            </a:extLst>
          </p:cNvPr>
          <p:cNvSpPr>
            <a:spLocks noGrp="1" noChangeArrowheads="1"/>
          </p:cNvSpPr>
          <p:nvPr>
            <p:ph type="body" idx="1"/>
          </p:nvPr>
        </p:nvSpPr>
        <p:spPr>
          <a:xfrm>
            <a:off x="304800" y="1295400"/>
            <a:ext cx="8534400" cy="5181600"/>
          </a:xfrm>
        </p:spPr>
        <p:txBody>
          <a:bodyPr/>
          <a:lstStyle/>
          <a:p>
            <a:pPr eaLnBrk="1" hangingPunct="1">
              <a:lnSpc>
                <a:spcPct val="130000"/>
              </a:lnSpc>
            </a:pPr>
            <a:r>
              <a:rPr lang="en-US" altLang="en-US" sz="2000" b="1"/>
              <a:t>Data integration</a:t>
            </a:r>
            <a:r>
              <a:rPr lang="en-US" altLang="en-US" sz="2000"/>
              <a:t>: </a:t>
            </a:r>
          </a:p>
          <a:p>
            <a:pPr lvl="1" eaLnBrk="1" hangingPunct="1">
              <a:lnSpc>
                <a:spcPct val="130000"/>
              </a:lnSpc>
            </a:pPr>
            <a:r>
              <a:rPr lang="en-US" altLang="en-US" sz="2000"/>
              <a:t>Combines data from multiple sources into a coherent store</a:t>
            </a:r>
          </a:p>
          <a:p>
            <a:pPr eaLnBrk="1" hangingPunct="1">
              <a:lnSpc>
                <a:spcPct val="130000"/>
              </a:lnSpc>
            </a:pPr>
            <a:r>
              <a:rPr lang="en-US" altLang="en-US" sz="2000"/>
              <a:t>Schema integration: e.g., A.cust-id </a:t>
            </a:r>
            <a:r>
              <a:rPr lang="en-US" altLang="en-US" sz="2000">
                <a:sym typeface="Symbol" pitchFamily="2" charset="2"/>
              </a:rPr>
              <a:t> B.</a:t>
            </a:r>
            <a:r>
              <a:rPr lang="en-US" altLang="en-US" sz="2000"/>
              <a:t>cust-#</a:t>
            </a:r>
          </a:p>
          <a:p>
            <a:pPr lvl="1" eaLnBrk="1" hangingPunct="1">
              <a:lnSpc>
                <a:spcPct val="130000"/>
              </a:lnSpc>
            </a:pPr>
            <a:r>
              <a:rPr lang="en-US" altLang="en-US" sz="2000"/>
              <a:t>Integrate metadata from different sources</a:t>
            </a:r>
          </a:p>
          <a:p>
            <a:pPr eaLnBrk="1" hangingPunct="1">
              <a:lnSpc>
                <a:spcPct val="130000"/>
              </a:lnSpc>
            </a:pPr>
            <a:r>
              <a:rPr lang="en-US" altLang="en-US" sz="2000">
                <a:solidFill>
                  <a:schemeClr val="hlink"/>
                </a:solidFill>
              </a:rPr>
              <a:t>Entity identification problem</a:t>
            </a:r>
            <a:r>
              <a:rPr lang="en-US" altLang="en-US" sz="2000"/>
              <a:t>: </a:t>
            </a:r>
          </a:p>
          <a:p>
            <a:pPr lvl="1" eaLnBrk="1" hangingPunct="1">
              <a:lnSpc>
                <a:spcPct val="130000"/>
              </a:lnSpc>
            </a:pPr>
            <a:r>
              <a:rPr lang="en-US" altLang="en-US" sz="2000"/>
              <a:t>Identify real world entities from multiple data sources, e.g., Bill Clinton = William Clinton</a:t>
            </a:r>
          </a:p>
          <a:p>
            <a:pPr eaLnBrk="1" hangingPunct="1">
              <a:lnSpc>
                <a:spcPct val="130000"/>
              </a:lnSpc>
            </a:pPr>
            <a:r>
              <a:rPr lang="en-US" altLang="en-US" sz="2000"/>
              <a:t>Detecting and resolving data value conflicts</a:t>
            </a:r>
          </a:p>
          <a:p>
            <a:pPr lvl="1" eaLnBrk="1" hangingPunct="1">
              <a:lnSpc>
                <a:spcPct val="130000"/>
              </a:lnSpc>
            </a:pPr>
            <a:r>
              <a:rPr lang="en-US" altLang="en-US" sz="2000"/>
              <a:t>For the same real world entity, attribute values from different sources are different</a:t>
            </a:r>
          </a:p>
          <a:p>
            <a:pPr lvl="1" eaLnBrk="1" hangingPunct="1">
              <a:lnSpc>
                <a:spcPct val="130000"/>
              </a:lnSpc>
            </a:pPr>
            <a:r>
              <a:rPr lang="en-US" altLang="en-US" sz="2000"/>
              <a:t>Possible reasons: different representations, different scales, e.g., metric vs. British units</a:t>
            </a: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a:extLst>
              <a:ext uri="{FF2B5EF4-FFF2-40B4-BE49-F238E27FC236}">
                <a16:creationId xmlns:a16="http://schemas.microsoft.com/office/drawing/2014/main" id="{571290EB-1F50-BF48-B12C-5C811D180EC0}"/>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2AA26849-D69F-B14A-98DD-4A7F6F356D15}" type="slidenum">
              <a:rPr lang="en-US" altLang="en-US" sz="1200"/>
              <a:pPr algn="r" eaLnBrk="1" hangingPunct="1">
                <a:spcBef>
                  <a:spcPct val="0"/>
                </a:spcBef>
                <a:buClrTx/>
                <a:buSzTx/>
                <a:buFontTx/>
                <a:buNone/>
              </a:pPr>
              <a:t>24</a:t>
            </a:fld>
            <a:endParaRPr lang="en-US" altLang="en-US" sz="1200"/>
          </a:p>
        </p:txBody>
      </p:sp>
      <p:sp>
        <p:nvSpPr>
          <p:cNvPr id="53250" name="Rectangle 2">
            <a:extLst>
              <a:ext uri="{FF2B5EF4-FFF2-40B4-BE49-F238E27FC236}">
                <a16:creationId xmlns:a16="http://schemas.microsoft.com/office/drawing/2014/main" id="{95378929-7945-8F44-AC5E-49BD635FC8F4}"/>
              </a:ext>
            </a:extLst>
          </p:cNvPr>
          <p:cNvSpPr>
            <a:spLocks noGrp="1" noChangeArrowheads="1"/>
          </p:cNvSpPr>
          <p:nvPr>
            <p:ph type="title"/>
          </p:nvPr>
        </p:nvSpPr>
        <p:spPr>
          <a:xfrm>
            <a:off x="0" y="228600"/>
            <a:ext cx="9067800" cy="685800"/>
          </a:xfrm>
        </p:spPr>
        <p:txBody>
          <a:bodyPr/>
          <a:lstStyle/>
          <a:p>
            <a:pPr eaLnBrk="1" hangingPunct="1"/>
            <a:r>
              <a:rPr lang="en-US" altLang="en-US" sz="3200"/>
              <a:t>Handling Redundancy in Data Integration</a:t>
            </a:r>
          </a:p>
        </p:txBody>
      </p:sp>
      <p:sp>
        <p:nvSpPr>
          <p:cNvPr id="53251" name="Rectangle 3">
            <a:extLst>
              <a:ext uri="{FF2B5EF4-FFF2-40B4-BE49-F238E27FC236}">
                <a16:creationId xmlns:a16="http://schemas.microsoft.com/office/drawing/2014/main" id="{8782BE7F-DDAF-FF4C-A38C-8DF3A8DED5E2}"/>
              </a:ext>
            </a:extLst>
          </p:cNvPr>
          <p:cNvSpPr>
            <a:spLocks noGrp="1" noChangeArrowheads="1"/>
          </p:cNvSpPr>
          <p:nvPr>
            <p:ph type="body" idx="1"/>
          </p:nvPr>
        </p:nvSpPr>
        <p:spPr>
          <a:xfrm>
            <a:off x="381000" y="1295400"/>
            <a:ext cx="8305800" cy="5181600"/>
          </a:xfrm>
        </p:spPr>
        <p:txBody>
          <a:bodyPr/>
          <a:lstStyle/>
          <a:p>
            <a:pPr eaLnBrk="1" hangingPunct="1">
              <a:lnSpc>
                <a:spcPct val="120000"/>
              </a:lnSpc>
            </a:pPr>
            <a:r>
              <a:rPr lang="en-US" altLang="en-US" sz="2400"/>
              <a:t>Redundant data occur often when integration of multiple databases</a:t>
            </a:r>
          </a:p>
          <a:p>
            <a:pPr lvl="1" eaLnBrk="1" hangingPunct="1">
              <a:lnSpc>
                <a:spcPct val="120000"/>
              </a:lnSpc>
            </a:pPr>
            <a:r>
              <a:rPr lang="en-US" altLang="en-US" sz="2400" i="1"/>
              <a:t>Object identification</a:t>
            </a:r>
            <a:r>
              <a:rPr lang="en-US" altLang="en-US" sz="2400"/>
              <a:t>:  The same attribute or object may have different names in different databases</a:t>
            </a:r>
          </a:p>
          <a:p>
            <a:pPr lvl="1" eaLnBrk="1" hangingPunct="1">
              <a:lnSpc>
                <a:spcPct val="120000"/>
              </a:lnSpc>
            </a:pPr>
            <a:r>
              <a:rPr lang="en-US" altLang="en-US" sz="2400" i="1"/>
              <a:t>Derivable data:</a:t>
            </a:r>
            <a:r>
              <a:rPr lang="en-US" altLang="en-US" sz="2400"/>
              <a:t> One attribute may be a “derived” attribute in another table, e.g., annual revenue</a:t>
            </a:r>
          </a:p>
          <a:p>
            <a:pPr eaLnBrk="1" hangingPunct="1">
              <a:lnSpc>
                <a:spcPct val="120000"/>
              </a:lnSpc>
            </a:pPr>
            <a:r>
              <a:rPr lang="en-US" altLang="en-US" sz="2400">
                <a:solidFill>
                  <a:schemeClr val="folHlink"/>
                </a:solidFill>
              </a:rPr>
              <a:t>Redundant attributes may be able to be detected by </a:t>
            </a:r>
            <a:r>
              <a:rPr lang="en-US" altLang="en-US" sz="2400" i="1">
                <a:solidFill>
                  <a:schemeClr val="folHlink"/>
                </a:solidFill>
              </a:rPr>
              <a:t>correlation analysis </a:t>
            </a:r>
            <a:r>
              <a:rPr lang="en-US" altLang="en-US" sz="2400">
                <a:solidFill>
                  <a:schemeClr val="folHlink"/>
                </a:solidFill>
              </a:rPr>
              <a:t>and</a:t>
            </a:r>
            <a:r>
              <a:rPr lang="en-US" altLang="en-US" sz="2400" i="1">
                <a:solidFill>
                  <a:schemeClr val="folHlink"/>
                </a:solidFill>
              </a:rPr>
              <a:t> covariance analysis</a:t>
            </a:r>
            <a:endParaRPr lang="en-US" altLang="en-US" sz="2400"/>
          </a:p>
          <a:p>
            <a:pPr eaLnBrk="1" hangingPunct="1">
              <a:lnSpc>
                <a:spcPct val="120000"/>
              </a:lnSpc>
            </a:pPr>
            <a:r>
              <a:rPr lang="en-US" altLang="en-US" sz="2400"/>
              <a:t>Careful integration of the data from multiple sources may help reduce/avoid redundancies and inconsistencies and improve mining speed and quality</a:t>
            </a: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BCDDC8E8-D92E-054F-8AA5-E9B7E2967FCA}"/>
              </a:ext>
            </a:extLst>
          </p:cNvPr>
          <p:cNvSpPr>
            <a:spLocks noGrp="1" noChangeArrowheads="1"/>
          </p:cNvSpPr>
          <p:nvPr>
            <p:ph type="title"/>
          </p:nvPr>
        </p:nvSpPr>
        <p:spPr>
          <a:xfrm>
            <a:off x="0" y="381000"/>
            <a:ext cx="9144000" cy="609600"/>
          </a:xfrm>
        </p:spPr>
        <p:txBody>
          <a:bodyPr/>
          <a:lstStyle/>
          <a:p>
            <a:r>
              <a:rPr lang="en-US" altLang="en-US" sz="3200"/>
              <a:t>Correlation Analysis (Nominal Data)</a:t>
            </a:r>
          </a:p>
        </p:txBody>
      </p:sp>
      <p:sp>
        <p:nvSpPr>
          <p:cNvPr id="55298" name="Rectangle 3">
            <a:extLst>
              <a:ext uri="{FF2B5EF4-FFF2-40B4-BE49-F238E27FC236}">
                <a16:creationId xmlns:a16="http://schemas.microsoft.com/office/drawing/2014/main" id="{70C6649C-BF3C-1448-A1BD-3359BB4A2F3D}"/>
              </a:ext>
            </a:extLst>
          </p:cNvPr>
          <p:cNvSpPr>
            <a:spLocks noGrp="1" noChangeArrowheads="1"/>
          </p:cNvSpPr>
          <p:nvPr>
            <p:ph type="body" sz="half" idx="1"/>
          </p:nvPr>
        </p:nvSpPr>
        <p:spPr>
          <a:xfrm>
            <a:off x="304800" y="1295400"/>
            <a:ext cx="8382000" cy="5181600"/>
          </a:xfrm>
        </p:spPr>
        <p:txBody>
          <a:bodyPr/>
          <a:lstStyle/>
          <a:p>
            <a:pPr>
              <a:lnSpc>
                <a:spcPct val="110000"/>
              </a:lnSpc>
            </a:pPr>
            <a:r>
              <a:rPr lang="el-GR" altLang="en-US" sz="2400" b="1">
                <a:solidFill>
                  <a:schemeClr val="folHlink"/>
                </a:solidFill>
              </a:rPr>
              <a:t>Χ</a:t>
            </a:r>
            <a:r>
              <a:rPr lang="en-US" altLang="en-US" sz="2400" b="1" baseline="30000">
                <a:solidFill>
                  <a:schemeClr val="folHlink"/>
                </a:solidFill>
              </a:rPr>
              <a:t>2</a:t>
            </a:r>
            <a:r>
              <a:rPr lang="en-US" altLang="en-US" sz="2400" b="1">
                <a:solidFill>
                  <a:schemeClr val="folHlink"/>
                </a:solidFill>
              </a:rPr>
              <a:t> (chi-square) test</a:t>
            </a:r>
            <a:endParaRPr lang="el-GR" altLang="en-US" sz="2400" b="1">
              <a:solidFill>
                <a:schemeClr val="folHlink"/>
              </a:solidFill>
            </a:endParaRPr>
          </a:p>
          <a:p>
            <a:pPr>
              <a:lnSpc>
                <a:spcPct val="110000"/>
              </a:lnSpc>
            </a:pPr>
            <a:endParaRPr lang="en-US" altLang="en-US" sz="2400"/>
          </a:p>
          <a:p>
            <a:pPr>
              <a:lnSpc>
                <a:spcPct val="110000"/>
              </a:lnSpc>
            </a:pPr>
            <a:endParaRPr lang="en-US" altLang="en-US" sz="2400"/>
          </a:p>
          <a:p>
            <a:pPr>
              <a:lnSpc>
                <a:spcPct val="110000"/>
              </a:lnSpc>
            </a:pPr>
            <a:r>
              <a:rPr lang="en-US" altLang="en-US" sz="2400"/>
              <a:t>The larger the </a:t>
            </a:r>
            <a:r>
              <a:rPr lang="el-GR" altLang="en-US" sz="2400"/>
              <a:t>Χ</a:t>
            </a:r>
            <a:r>
              <a:rPr lang="en-US" altLang="en-US" sz="2400" baseline="30000"/>
              <a:t>2</a:t>
            </a:r>
            <a:r>
              <a:rPr lang="en-US" altLang="en-US" sz="2400"/>
              <a:t> value, the more likely the variables are related</a:t>
            </a:r>
          </a:p>
          <a:p>
            <a:pPr>
              <a:lnSpc>
                <a:spcPct val="110000"/>
              </a:lnSpc>
            </a:pPr>
            <a:r>
              <a:rPr lang="en-US" altLang="en-US" sz="2400"/>
              <a:t>The cells that contribute the most to the </a:t>
            </a:r>
            <a:r>
              <a:rPr lang="el-GR" altLang="en-US" sz="2400"/>
              <a:t>Χ</a:t>
            </a:r>
            <a:r>
              <a:rPr lang="en-US" altLang="en-US" sz="2400" baseline="30000"/>
              <a:t>2</a:t>
            </a:r>
            <a:r>
              <a:rPr lang="en-US" altLang="en-US" sz="2400"/>
              <a:t> value are those </a:t>
            </a:r>
            <a:r>
              <a:rPr lang="en-US" altLang="en-US" sz="2400" b="1"/>
              <a:t>whose actual count </a:t>
            </a:r>
            <a:r>
              <a:rPr lang="en-US" altLang="en-US" sz="2400"/>
              <a:t>is very different from the expected count</a:t>
            </a:r>
          </a:p>
          <a:p>
            <a:pPr>
              <a:lnSpc>
                <a:spcPct val="110000"/>
              </a:lnSpc>
            </a:pPr>
            <a:r>
              <a:rPr lang="en-US" altLang="en-US" sz="2400"/>
              <a:t>Correlation does not imply causality</a:t>
            </a:r>
          </a:p>
          <a:p>
            <a:pPr lvl="1">
              <a:lnSpc>
                <a:spcPct val="110000"/>
              </a:lnSpc>
            </a:pPr>
            <a:r>
              <a:rPr lang="en-US" altLang="en-US" sz="2000"/>
              <a:t># of hospitals and # of car-theft in a city are correlated</a:t>
            </a:r>
          </a:p>
          <a:p>
            <a:pPr lvl="1">
              <a:lnSpc>
                <a:spcPct val="110000"/>
              </a:lnSpc>
            </a:pPr>
            <a:r>
              <a:rPr lang="en-US" altLang="en-US" sz="2000"/>
              <a:t>Both are causally linked to the third variable: population</a:t>
            </a:r>
          </a:p>
        </p:txBody>
      </p:sp>
      <p:graphicFrame>
        <p:nvGraphicFramePr>
          <p:cNvPr id="55299" name="Object 4">
            <a:extLst>
              <a:ext uri="{FF2B5EF4-FFF2-40B4-BE49-F238E27FC236}">
                <a16:creationId xmlns:a16="http://schemas.microsoft.com/office/drawing/2014/main" id="{8F20BBDE-6D85-A948-939E-512318C2565B}"/>
              </a:ext>
            </a:extLst>
          </p:cNvPr>
          <p:cNvGraphicFramePr>
            <a:graphicFrameLocks noGrp="1" noChangeAspect="1"/>
          </p:cNvGraphicFramePr>
          <p:nvPr>
            <p:ph sz="quarter" idx="2"/>
          </p:nvPr>
        </p:nvGraphicFramePr>
        <p:xfrm>
          <a:off x="2187575" y="1844675"/>
          <a:ext cx="4540250" cy="1011238"/>
        </p:xfrm>
        <a:graphic>
          <a:graphicData uri="http://schemas.openxmlformats.org/presentationml/2006/ole">
            <mc:AlternateContent xmlns:mc="http://schemas.openxmlformats.org/markup-compatibility/2006">
              <mc:Choice xmlns:v="urn:schemas-microsoft-com:vml" Requires="v">
                <p:oleObj name="Equation" r:id="rId3" imgW="47396400" imgH="10236200" progId="Equation.3">
                  <p:embed/>
                </p:oleObj>
              </mc:Choice>
              <mc:Fallback>
                <p:oleObj name="Equation" r:id="rId3" imgW="47396400" imgH="10236200" progId="Equation.3">
                  <p:embed/>
                  <p:pic>
                    <p:nvPicPr>
                      <p:cNvPr id="55299" name="Object 4">
                        <a:extLst>
                          <a:ext uri="{FF2B5EF4-FFF2-40B4-BE49-F238E27FC236}">
                            <a16:creationId xmlns:a16="http://schemas.microsoft.com/office/drawing/2014/main" id="{8F20BBDE-6D85-A948-939E-512318C25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5" y="1844675"/>
                        <a:ext cx="4540250"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28EFA44F-A032-7F44-AF2E-3C51E23EBA4A}"/>
              </a:ext>
            </a:extLst>
          </p:cNvPr>
          <p:cNvSpPr>
            <a:spLocks noGrp="1" noChangeArrowheads="1"/>
          </p:cNvSpPr>
          <p:nvPr>
            <p:ph type="title"/>
          </p:nvPr>
        </p:nvSpPr>
        <p:spPr/>
        <p:txBody>
          <a:bodyPr/>
          <a:lstStyle/>
          <a:p>
            <a:r>
              <a:rPr lang="en-US" altLang="en-US"/>
              <a:t>Chi-Square Calculation: An Example</a:t>
            </a:r>
          </a:p>
        </p:txBody>
      </p:sp>
      <p:graphicFrame>
        <p:nvGraphicFramePr>
          <p:cNvPr id="4" name="Group 5">
            <a:extLst>
              <a:ext uri="{FF2B5EF4-FFF2-40B4-BE49-F238E27FC236}">
                <a16:creationId xmlns:a16="http://schemas.microsoft.com/office/drawing/2014/main" id="{0CC62749-4040-DA4C-9ECB-2CC20643F6A5}"/>
              </a:ext>
            </a:extLst>
          </p:cNvPr>
          <p:cNvGraphicFramePr>
            <a:graphicFrameLocks noGrp="1"/>
          </p:cNvGraphicFramePr>
          <p:nvPr/>
        </p:nvGraphicFramePr>
        <p:xfrm>
          <a:off x="1371600" y="1447800"/>
          <a:ext cx="6096000" cy="159543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7373" name="Object 4">
            <a:extLst>
              <a:ext uri="{FF2B5EF4-FFF2-40B4-BE49-F238E27FC236}">
                <a16:creationId xmlns:a16="http://schemas.microsoft.com/office/drawing/2014/main" id="{C00423E3-E08E-144D-BBCD-E954F3C7F324}"/>
              </a:ext>
            </a:extLst>
          </p:cNvPr>
          <p:cNvGraphicFramePr>
            <a:graphicFrameLocks noChangeAspect="1"/>
          </p:cNvGraphicFramePr>
          <p:nvPr/>
        </p:nvGraphicFramePr>
        <p:xfrm>
          <a:off x="2149475" y="3846513"/>
          <a:ext cx="4540250" cy="1011237"/>
        </p:xfrm>
        <a:graphic>
          <a:graphicData uri="http://schemas.openxmlformats.org/presentationml/2006/ole">
            <mc:AlternateContent xmlns:mc="http://schemas.openxmlformats.org/markup-compatibility/2006">
              <mc:Choice xmlns:v="urn:schemas-microsoft-com:vml" Requires="v">
                <p:oleObj name="Equation" r:id="rId2" imgW="47396400" imgH="10236200" progId="Equation.3">
                  <p:embed/>
                </p:oleObj>
              </mc:Choice>
              <mc:Fallback>
                <p:oleObj name="Equation" r:id="rId2" imgW="47396400" imgH="10236200" progId="Equation.3">
                  <p:embed/>
                  <p:pic>
                    <p:nvPicPr>
                      <p:cNvPr id="57373" name="Object 4">
                        <a:extLst>
                          <a:ext uri="{FF2B5EF4-FFF2-40B4-BE49-F238E27FC236}">
                            <a16:creationId xmlns:a16="http://schemas.microsoft.com/office/drawing/2014/main" id="{C00423E3-E08E-144D-BBCD-E954F3C7F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3846513"/>
                        <a:ext cx="4540250" cy="1011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0DB39370-F922-3F44-9359-072615B95AF8}"/>
              </a:ext>
            </a:extLst>
          </p:cNvPr>
          <p:cNvSpPr>
            <a:spLocks noGrp="1" noChangeArrowheads="1"/>
          </p:cNvSpPr>
          <p:nvPr>
            <p:ph type="title"/>
          </p:nvPr>
        </p:nvSpPr>
        <p:spPr/>
        <p:txBody>
          <a:bodyPr/>
          <a:lstStyle/>
          <a:p>
            <a:r>
              <a:rPr lang="en-US" altLang="en-US"/>
              <a:t>Chi-Square Calculation: An Example</a:t>
            </a:r>
          </a:p>
        </p:txBody>
      </p:sp>
      <p:sp>
        <p:nvSpPr>
          <p:cNvPr id="58370" name="Content Placeholder 2">
            <a:extLst>
              <a:ext uri="{FF2B5EF4-FFF2-40B4-BE49-F238E27FC236}">
                <a16:creationId xmlns:a16="http://schemas.microsoft.com/office/drawing/2014/main" id="{5D3F8F00-C033-7949-9448-F5EC54BB4306}"/>
              </a:ext>
            </a:extLst>
          </p:cNvPr>
          <p:cNvSpPr>
            <a:spLocks noGrp="1" noChangeArrowheads="1"/>
          </p:cNvSpPr>
          <p:nvPr>
            <p:ph idx="1"/>
          </p:nvPr>
        </p:nvSpPr>
        <p:spPr>
          <a:xfrm>
            <a:off x="304800" y="1295400"/>
            <a:ext cx="8610600" cy="5181600"/>
          </a:xfrm>
        </p:spPr>
        <p:txBody>
          <a:bodyPr/>
          <a:lstStyle/>
          <a:p>
            <a:r>
              <a:rPr lang="en-US" altLang="en-US"/>
              <a:t>Steps to follow </a:t>
            </a:r>
          </a:p>
          <a:p>
            <a:pPr lvl="1"/>
            <a:r>
              <a:rPr lang="en-US" altLang="en-US"/>
              <a:t> </a:t>
            </a:r>
            <a:r>
              <a:rPr lang="en-US" altLang="en-US" sz="2600"/>
              <a:t>State the hypothesis </a:t>
            </a:r>
          </a:p>
          <a:p>
            <a:pPr lvl="1"/>
            <a:r>
              <a:rPr lang="en-US" altLang="en-US" sz="2600"/>
              <a:t>Establish the significance level you need (p = 0.001, 99.9% confidence level) and the number of degrees of freedom</a:t>
            </a:r>
          </a:p>
          <a:p>
            <a:pPr lvl="1"/>
            <a:r>
              <a:rPr lang="en-US" altLang="en-US" sz="2600"/>
              <a:t>Calculate the expected values </a:t>
            </a:r>
          </a:p>
          <a:p>
            <a:pPr lvl="1"/>
            <a:r>
              <a:rPr lang="en-US" altLang="en-US" sz="2600"/>
              <a:t>Use the observed and expected values to calculate the chi-square test statistic </a:t>
            </a:r>
          </a:p>
          <a:p>
            <a:pPr lvl="1"/>
            <a:r>
              <a:rPr lang="en-US" altLang="en-US" sz="2600"/>
              <a:t>Compare the chi-square statistic with the critical value from the table </a:t>
            </a:r>
          </a:p>
          <a:p>
            <a:pPr lvl="1"/>
            <a:r>
              <a:rPr lang="en-US" altLang="en-US" sz="2600"/>
              <a:t>Make a decision about your hypothesis</a:t>
            </a:r>
            <a:r>
              <a:rPr lang="en-US" altLang="en-US"/>
              <a:t> </a:t>
            </a: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EE999069-8049-4A42-A3E9-BB7145B8CD52}"/>
              </a:ext>
            </a:extLst>
          </p:cNvPr>
          <p:cNvSpPr>
            <a:spLocks noGrp="1" noChangeArrowheads="1"/>
          </p:cNvSpPr>
          <p:nvPr>
            <p:ph type="title"/>
          </p:nvPr>
        </p:nvSpPr>
        <p:spPr/>
        <p:txBody>
          <a:bodyPr/>
          <a:lstStyle/>
          <a:p>
            <a:r>
              <a:rPr lang="en-US" altLang="en-US"/>
              <a:t>Hypothesis</a:t>
            </a:r>
          </a:p>
        </p:txBody>
      </p:sp>
      <p:sp>
        <p:nvSpPr>
          <p:cNvPr id="3" name="Content Placeholder 2">
            <a:extLst>
              <a:ext uri="{FF2B5EF4-FFF2-40B4-BE49-F238E27FC236}">
                <a16:creationId xmlns:a16="http://schemas.microsoft.com/office/drawing/2014/main" id="{514096C5-AD4E-C946-9C98-775B18547C61}"/>
              </a:ext>
            </a:extLst>
          </p:cNvPr>
          <p:cNvSpPr>
            <a:spLocks noGrp="1" noChangeArrowheads="1"/>
          </p:cNvSpPr>
          <p:nvPr>
            <p:ph idx="1"/>
          </p:nvPr>
        </p:nvSpPr>
        <p:spPr>
          <a:xfrm>
            <a:off x="609600" y="3276600"/>
            <a:ext cx="8382000" cy="3200400"/>
          </a:xfrm>
        </p:spPr>
        <p:txBody>
          <a:bodyPr/>
          <a:lstStyle/>
          <a:p>
            <a:r>
              <a:rPr lang="en-US" altLang="en-US"/>
              <a:t>H</a:t>
            </a:r>
            <a:r>
              <a:rPr lang="en-US" altLang="en-US" baseline="-25000"/>
              <a:t>0 </a:t>
            </a:r>
            <a:r>
              <a:rPr lang="en-US" altLang="en-US"/>
              <a:t>:  Chess Playing or not and preferred reading are independent(no association).</a:t>
            </a:r>
          </a:p>
          <a:p>
            <a:endParaRPr lang="en-US" altLang="en-US"/>
          </a:p>
          <a:p>
            <a:r>
              <a:rPr lang="en-US" altLang="en-US"/>
              <a:t>H</a:t>
            </a:r>
            <a:r>
              <a:rPr lang="en-US" altLang="en-US" baseline="-25000"/>
              <a:t>1 </a:t>
            </a:r>
            <a:r>
              <a:rPr lang="en-US" altLang="en-US"/>
              <a:t>: Chess Playing or not and preferred reading are not independent(association).</a:t>
            </a:r>
          </a:p>
        </p:txBody>
      </p:sp>
      <p:graphicFrame>
        <p:nvGraphicFramePr>
          <p:cNvPr id="4" name="Group 5">
            <a:extLst>
              <a:ext uri="{FF2B5EF4-FFF2-40B4-BE49-F238E27FC236}">
                <a16:creationId xmlns:a16="http://schemas.microsoft.com/office/drawing/2014/main" id="{52165333-E6EB-1C49-90BC-398436CDA2DF}"/>
              </a:ext>
            </a:extLst>
          </p:cNvPr>
          <p:cNvGraphicFramePr>
            <a:graphicFrameLocks noGrp="1"/>
          </p:cNvGraphicFramePr>
          <p:nvPr/>
        </p:nvGraphicFramePr>
        <p:xfrm>
          <a:off x="1371600" y="1447800"/>
          <a:ext cx="6096000" cy="159543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923F8279-CB58-B24C-8A1E-3C196799AF02}"/>
              </a:ext>
            </a:extLst>
          </p:cNvPr>
          <p:cNvSpPr>
            <a:spLocks noGrp="1" noChangeArrowheads="1"/>
          </p:cNvSpPr>
          <p:nvPr>
            <p:ph type="title"/>
          </p:nvPr>
        </p:nvSpPr>
        <p:spPr/>
        <p:txBody>
          <a:bodyPr/>
          <a:lstStyle/>
          <a:p>
            <a:r>
              <a:rPr lang="en-US" altLang="en-US"/>
              <a:t>Degrees of freedom</a:t>
            </a:r>
          </a:p>
        </p:txBody>
      </p:sp>
      <p:sp>
        <p:nvSpPr>
          <p:cNvPr id="60418" name="Content Placeholder 2">
            <a:extLst>
              <a:ext uri="{FF2B5EF4-FFF2-40B4-BE49-F238E27FC236}">
                <a16:creationId xmlns:a16="http://schemas.microsoft.com/office/drawing/2014/main" id="{C43E3A01-6EF3-0B49-8EA6-EABA943BC72F}"/>
              </a:ext>
            </a:extLst>
          </p:cNvPr>
          <p:cNvSpPr>
            <a:spLocks noGrp="1" noChangeArrowheads="1"/>
          </p:cNvSpPr>
          <p:nvPr>
            <p:ph idx="1"/>
          </p:nvPr>
        </p:nvSpPr>
        <p:spPr/>
        <p:txBody>
          <a:bodyPr/>
          <a:lstStyle/>
          <a:p>
            <a:r>
              <a:rPr lang="en-US" altLang="en-US"/>
              <a:t>Significance level, p = 0.001</a:t>
            </a:r>
          </a:p>
          <a:p>
            <a:endParaRPr lang="en-US" altLang="en-US"/>
          </a:p>
          <a:p>
            <a:r>
              <a:rPr lang="en-US" altLang="en-US"/>
              <a:t>Number of degrees of freedom is calculated by multiplying the number of rows minus 1 by the number of columns minus 1</a:t>
            </a:r>
          </a:p>
          <a:p>
            <a:pPr lvl="1"/>
            <a:r>
              <a:rPr lang="en-US" altLang="en-US"/>
              <a:t>Degree of freedom = (r -1) x (c-1)</a:t>
            </a:r>
          </a:p>
          <a:p>
            <a:pPr lvl="1"/>
            <a:endParaRPr lang="en-US" altLang="en-US"/>
          </a:p>
          <a:p>
            <a:pPr lvl="1"/>
            <a:r>
              <a:rPr lang="en-US" altLang="en-US"/>
              <a:t>For a 2 x 2 contingency table:</a:t>
            </a:r>
          </a:p>
          <a:p>
            <a:pPr lvl="2"/>
            <a:r>
              <a:rPr lang="en-US" altLang="en-US" sz="2800"/>
              <a:t>(2-1) x (2-1) = 1</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6">
            <a:extLst>
              <a:ext uri="{FF2B5EF4-FFF2-40B4-BE49-F238E27FC236}">
                <a16:creationId xmlns:a16="http://schemas.microsoft.com/office/drawing/2014/main" id="{749C381C-44AF-384A-BD6F-C9274309118D}"/>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C24998F9-C4C6-4B40-B19D-7DC2ECAF483E}" type="slidenum">
              <a:rPr lang="en-US" altLang="en-US" sz="1200"/>
              <a:pPr algn="r" eaLnBrk="1" hangingPunct="1">
                <a:spcBef>
                  <a:spcPct val="0"/>
                </a:spcBef>
                <a:buClrTx/>
                <a:buSzTx/>
                <a:buFontTx/>
                <a:buNone/>
              </a:pPr>
              <a:t>3</a:t>
            </a:fld>
            <a:endParaRPr lang="en-US" altLang="en-US" sz="1200"/>
          </a:p>
        </p:txBody>
      </p:sp>
      <p:sp>
        <p:nvSpPr>
          <p:cNvPr id="19458" name="Rectangle 2">
            <a:extLst>
              <a:ext uri="{FF2B5EF4-FFF2-40B4-BE49-F238E27FC236}">
                <a16:creationId xmlns:a16="http://schemas.microsoft.com/office/drawing/2014/main" id="{B38930B3-325B-FD40-906D-D4CC81698E8F}"/>
              </a:ext>
            </a:extLst>
          </p:cNvPr>
          <p:cNvSpPr>
            <a:spLocks noGrp="1" noChangeArrowheads="1"/>
          </p:cNvSpPr>
          <p:nvPr>
            <p:ph type="title"/>
          </p:nvPr>
        </p:nvSpPr>
        <p:spPr>
          <a:noFill/>
        </p:spPr>
        <p:txBody>
          <a:bodyPr lIns="92075" tIns="46038" rIns="92075" bIns="46038" anchor="ctr"/>
          <a:lstStyle/>
          <a:p>
            <a:pPr eaLnBrk="1" hangingPunct="1"/>
            <a:r>
              <a:rPr lang="en-US" altLang="en-US" sz="3200"/>
              <a:t>Chapter 3: Data Preprocessing</a:t>
            </a:r>
          </a:p>
        </p:txBody>
      </p:sp>
      <p:sp>
        <p:nvSpPr>
          <p:cNvPr id="19459" name="Rectangle 3">
            <a:extLst>
              <a:ext uri="{FF2B5EF4-FFF2-40B4-BE49-F238E27FC236}">
                <a16:creationId xmlns:a16="http://schemas.microsoft.com/office/drawing/2014/main" id="{8E64D1B3-5262-4548-9F47-A30E33D62D7D}"/>
              </a:ext>
            </a:extLst>
          </p:cNvPr>
          <p:cNvSpPr>
            <a:spLocks noGrp="1" noChangeArrowheads="1"/>
          </p:cNvSpPr>
          <p:nvPr>
            <p:ph type="body" sz="half" idx="1"/>
          </p:nvPr>
        </p:nvSpPr>
        <p:spPr>
          <a:xfrm>
            <a:off x="381000" y="1371600"/>
            <a:ext cx="8229600" cy="5105400"/>
          </a:xfrm>
          <a:noFill/>
        </p:spPr>
        <p:txBody>
          <a:bodyPr lIns="92075" tIns="46038" rIns="92075" bIns="46038"/>
          <a:lstStyle/>
          <a:p>
            <a:pPr eaLnBrk="1" hangingPunct="1">
              <a:lnSpc>
                <a:spcPct val="150000"/>
              </a:lnSpc>
            </a:pPr>
            <a:r>
              <a:rPr lang="en-US" altLang="en-US" sz="2400"/>
              <a:t>Data Preprocessing: An Overview</a:t>
            </a:r>
          </a:p>
          <a:p>
            <a:pPr lvl="1" eaLnBrk="1" hangingPunct="1">
              <a:lnSpc>
                <a:spcPct val="150000"/>
              </a:lnSpc>
            </a:pPr>
            <a:r>
              <a:rPr lang="en-US" altLang="en-US"/>
              <a:t>Data Quality</a:t>
            </a:r>
          </a:p>
          <a:p>
            <a:pPr lvl="1" eaLnBrk="1" hangingPunct="1">
              <a:lnSpc>
                <a:spcPct val="150000"/>
              </a:lnSpc>
            </a:pPr>
            <a:r>
              <a:rPr lang="en-US" altLang="en-US"/>
              <a:t>Major Tasks in Data Preprocessing</a:t>
            </a:r>
          </a:p>
          <a:p>
            <a:pPr eaLnBrk="1" hangingPunct="1">
              <a:lnSpc>
                <a:spcPct val="150000"/>
              </a:lnSpc>
            </a:pPr>
            <a:r>
              <a:rPr lang="en-US" altLang="en-US" sz="2400"/>
              <a:t>Data Cleaning</a:t>
            </a:r>
          </a:p>
          <a:p>
            <a:pPr eaLnBrk="1" hangingPunct="1">
              <a:lnSpc>
                <a:spcPct val="150000"/>
              </a:lnSpc>
            </a:pPr>
            <a:r>
              <a:rPr lang="en-US" altLang="en-US" sz="2400"/>
              <a:t>Data Integration</a:t>
            </a:r>
          </a:p>
          <a:p>
            <a:pPr eaLnBrk="1" hangingPunct="1">
              <a:lnSpc>
                <a:spcPct val="150000"/>
              </a:lnSpc>
            </a:pPr>
            <a:r>
              <a:rPr lang="en-US" altLang="en-US" sz="2400"/>
              <a:t>Data Reduction</a:t>
            </a:r>
          </a:p>
          <a:p>
            <a:pPr eaLnBrk="1" hangingPunct="1">
              <a:lnSpc>
                <a:spcPct val="150000"/>
              </a:lnSpc>
            </a:pPr>
            <a:r>
              <a:rPr lang="en-US" altLang="en-US" sz="2400"/>
              <a:t>Data Transformation and Data Discretization</a:t>
            </a:r>
          </a:p>
          <a:p>
            <a:pPr eaLnBrk="1" hangingPunct="1">
              <a:lnSpc>
                <a:spcPct val="150000"/>
              </a:lnSpc>
            </a:pPr>
            <a:r>
              <a:rPr lang="en-US" altLang="en-US" sz="2400"/>
              <a:t>Summary</a:t>
            </a:r>
          </a:p>
        </p:txBody>
      </p:sp>
      <p:sp>
        <p:nvSpPr>
          <p:cNvPr id="19460" name="AutoShape 4">
            <a:extLst>
              <a:ext uri="{FF2B5EF4-FFF2-40B4-BE49-F238E27FC236}">
                <a16:creationId xmlns:a16="http://schemas.microsoft.com/office/drawing/2014/main" id="{6EA7FA14-DB88-FC4A-80CA-D1FCF5FB3D73}"/>
              </a:ext>
            </a:extLst>
          </p:cNvPr>
          <p:cNvSpPr>
            <a:spLocks noChangeArrowheads="1"/>
          </p:cNvSpPr>
          <p:nvPr/>
        </p:nvSpPr>
        <p:spPr bwMode="auto">
          <a:xfrm rot="9430553">
            <a:off x="5559425" y="1377950"/>
            <a:ext cx="522288" cy="485775"/>
          </a:xfrm>
          <a:prstGeom prst="notchedRightArrow">
            <a:avLst>
              <a:gd name="adj1" fmla="val 50000"/>
              <a:gd name="adj2" fmla="val 26879"/>
            </a:avLst>
          </a:prstGeom>
          <a:solidFill>
            <a:srgbClr val="339966"/>
          </a:solidFill>
          <a:ln w="9525">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1DEA2F64-74EE-4B40-88B4-7632892C9965}"/>
              </a:ext>
            </a:extLst>
          </p:cNvPr>
          <p:cNvSpPr>
            <a:spLocks noGrp="1" noChangeArrowheads="1"/>
          </p:cNvSpPr>
          <p:nvPr>
            <p:ph type="title"/>
          </p:nvPr>
        </p:nvSpPr>
        <p:spPr/>
        <p:txBody>
          <a:bodyPr/>
          <a:lstStyle/>
          <a:p>
            <a:r>
              <a:rPr lang="en-US" altLang="en-US"/>
              <a:t>Expected Values</a:t>
            </a:r>
          </a:p>
        </p:txBody>
      </p:sp>
      <p:sp>
        <p:nvSpPr>
          <p:cNvPr id="61442" name="Content Placeholder 2">
            <a:extLst>
              <a:ext uri="{FF2B5EF4-FFF2-40B4-BE49-F238E27FC236}">
                <a16:creationId xmlns:a16="http://schemas.microsoft.com/office/drawing/2014/main" id="{5A7352AE-9A57-674F-9019-BFB9E8348E08}"/>
              </a:ext>
            </a:extLst>
          </p:cNvPr>
          <p:cNvSpPr>
            <a:spLocks noGrp="1" noChangeArrowheads="1"/>
          </p:cNvSpPr>
          <p:nvPr>
            <p:ph idx="1"/>
          </p:nvPr>
        </p:nvSpPr>
        <p:spPr>
          <a:xfrm>
            <a:off x="344488" y="1408113"/>
            <a:ext cx="3479800" cy="546100"/>
          </a:xfrm>
        </p:spPr>
        <p:txBody>
          <a:bodyPr/>
          <a:lstStyle/>
          <a:p>
            <a:r>
              <a:rPr lang="en-US" altLang="en-US"/>
              <a:t>Observed Values</a:t>
            </a:r>
          </a:p>
        </p:txBody>
      </p:sp>
      <p:pic>
        <p:nvPicPr>
          <p:cNvPr id="61443" name="Picture 3">
            <a:extLst>
              <a:ext uri="{FF2B5EF4-FFF2-40B4-BE49-F238E27FC236}">
                <a16:creationId xmlns:a16="http://schemas.microsoft.com/office/drawing/2014/main" id="{83346A34-66AD-9345-BF28-973D10EB3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63638"/>
            <a:ext cx="39624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5">
            <a:extLst>
              <a:ext uri="{FF2B5EF4-FFF2-40B4-BE49-F238E27FC236}">
                <a16:creationId xmlns:a16="http://schemas.microsoft.com/office/drawing/2014/main" id="{0AF625ED-A970-2C42-9400-024641CC4EFE}"/>
              </a:ext>
            </a:extLst>
          </p:cNvPr>
          <p:cNvGraphicFramePr>
            <a:graphicFrameLocks noGrp="1"/>
          </p:cNvGraphicFramePr>
          <p:nvPr/>
        </p:nvGraphicFramePr>
        <p:xfrm>
          <a:off x="776288" y="2093913"/>
          <a:ext cx="6096000" cy="158749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3526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endParaRP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Play chess</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4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Like science fiction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250</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4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like science fiction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50</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4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Sum(col.)</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300</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Content Placeholder 2">
            <a:extLst>
              <a:ext uri="{FF2B5EF4-FFF2-40B4-BE49-F238E27FC236}">
                <a16:creationId xmlns:a16="http://schemas.microsoft.com/office/drawing/2014/main" id="{63AF9CFF-2C6E-4248-8FA4-641B9FFBF64C}"/>
              </a:ext>
            </a:extLst>
          </p:cNvPr>
          <p:cNvSpPr txBox="1">
            <a:spLocks/>
          </p:cNvSpPr>
          <p:nvPr/>
        </p:nvSpPr>
        <p:spPr bwMode="auto">
          <a:xfrm>
            <a:off x="228600" y="3962400"/>
            <a:ext cx="3479800" cy="546100"/>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defRPr/>
            </a:pPr>
            <a:r>
              <a:rPr lang="en-US" kern="0" dirty="0"/>
              <a:t>Expected Values</a:t>
            </a:r>
          </a:p>
        </p:txBody>
      </p:sp>
      <p:graphicFrame>
        <p:nvGraphicFramePr>
          <p:cNvPr id="7" name="Group 5">
            <a:extLst>
              <a:ext uri="{FF2B5EF4-FFF2-40B4-BE49-F238E27FC236}">
                <a16:creationId xmlns:a16="http://schemas.microsoft.com/office/drawing/2014/main" id="{3094F499-6983-184C-9AB2-D23F61276927}"/>
              </a:ext>
            </a:extLst>
          </p:cNvPr>
          <p:cNvGraphicFramePr>
            <a:graphicFrameLocks noGrp="1"/>
          </p:cNvGraphicFramePr>
          <p:nvPr/>
        </p:nvGraphicFramePr>
        <p:xfrm>
          <a:off x="776288" y="4654550"/>
          <a:ext cx="6096000" cy="158908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3554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endParaRPr>
                    </a:p>
                  </a:txBody>
                  <a:tcPr marT="45757" marB="4575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Play chess</a:t>
                      </a:r>
                    </a:p>
                  </a:txBody>
                  <a:tcPr marT="45757" marB="4575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marT="45757" marB="4575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marT="45757" marB="4575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84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Like science fiction</a:t>
                      </a:r>
                    </a:p>
                  </a:txBody>
                  <a:tcPr marT="45757" marB="4575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90</a:t>
                      </a:r>
                    </a:p>
                  </a:txBody>
                  <a:tcPr marT="45757" marB="4575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360</a:t>
                      </a:r>
                    </a:p>
                  </a:txBody>
                  <a:tcPr marT="45757" marB="4575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marT="45757" marB="4575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84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Not like science fiction</a:t>
                      </a:r>
                    </a:p>
                  </a:txBody>
                  <a:tcPr marT="45757" marB="4575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210</a:t>
                      </a:r>
                    </a:p>
                  </a:txBody>
                  <a:tcPr marT="45757" marB="4575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840</a:t>
                      </a:r>
                    </a:p>
                  </a:txBody>
                  <a:tcPr marT="45757" marB="4575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marT="45757" marB="4575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84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Sum(col.)</a:t>
                      </a:r>
                    </a:p>
                  </a:txBody>
                  <a:tcPr marT="45757" marB="4575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300</a:t>
                      </a:r>
                    </a:p>
                  </a:txBody>
                  <a:tcPr marT="45757" marB="4575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marT="45757" marB="4575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marT="45757" marB="4575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DEE1DD06-0891-4D44-9D27-67F0A37A8F8B}"/>
              </a:ext>
            </a:extLst>
          </p:cNvPr>
          <p:cNvSpPr>
            <a:spLocks noGrp="1" noChangeArrowheads="1"/>
          </p:cNvSpPr>
          <p:nvPr>
            <p:ph type="title"/>
          </p:nvPr>
        </p:nvSpPr>
        <p:spPr/>
        <p:txBody>
          <a:bodyPr/>
          <a:lstStyle/>
          <a:p>
            <a:r>
              <a:rPr lang="en-US" altLang="en-US"/>
              <a:t>Calculation</a:t>
            </a:r>
          </a:p>
        </p:txBody>
      </p:sp>
      <p:sp>
        <p:nvSpPr>
          <p:cNvPr id="62466" name="Content Placeholder 2">
            <a:extLst>
              <a:ext uri="{FF2B5EF4-FFF2-40B4-BE49-F238E27FC236}">
                <a16:creationId xmlns:a16="http://schemas.microsoft.com/office/drawing/2014/main" id="{D8D4BC89-2B6D-DC4D-9441-BA1F2CFB4272}"/>
              </a:ext>
            </a:extLst>
          </p:cNvPr>
          <p:cNvSpPr>
            <a:spLocks noGrp="1" noChangeArrowheads="1"/>
          </p:cNvSpPr>
          <p:nvPr>
            <p:ph idx="1"/>
          </p:nvPr>
        </p:nvSpPr>
        <p:spPr>
          <a:xfrm>
            <a:off x="1524000" y="3810000"/>
            <a:ext cx="7162800" cy="2667000"/>
          </a:xfrm>
        </p:spPr>
        <p:txBody>
          <a:bodyPr/>
          <a:lstStyle/>
          <a:p>
            <a:pPr marL="0" indent="0">
              <a:buFont typeface="Wingdings" pitchFamily="2" charset="2"/>
              <a:buNone/>
            </a:pPr>
            <a:r>
              <a:rPr lang="en-US" altLang="en-US"/>
              <a:t>= </a:t>
            </a:r>
            <a:r>
              <a:rPr lang="en-US" altLang="en-US">
                <a:latin typeface="Microsoft Tai Le" panose="020B0502040204020203" pitchFamily="34" charset="0"/>
                <a:ea typeface="Microsoft Tai Le" panose="020B0502040204020203" pitchFamily="34" charset="0"/>
                <a:cs typeface="Microsoft Tai Le" panose="020B0502040204020203" pitchFamily="34" charset="0"/>
              </a:rPr>
              <a:t>284.44 + 121.90 + 71.11+ 30.48</a:t>
            </a:r>
          </a:p>
          <a:p>
            <a:pPr marL="0" indent="0">
              <a:buFont typeface="Wingdings" pitchFamily="2" charset="2"/>
              <a:buNone/>
            </a:pPr>
            <a:r>
              <a:rPr lang="en-US" altLang="en-US">
                <a:latin typeface="Microsoft Tai Le" panose="020B0502040204020203" pitchFamily="34" charset="0"/>
                <a:ea typeface="Microsoft Tai Le" panose="020B0502040204020203" pitchFamily="34" charset="0"/>
                <a:cs typeface="Microsoft Tai Le" panose="020B0502040204020203" pitchFamily="34" charset="0"/>
              </a:rPr>
              <a:t>= </a:t>
            </a:r>
            <a:r>
              <a:rPr lang="en-US" altLang="en-US" u="sng">
                <a:latin typeface="Microsoft Tai Le" panose="020B0502040204020203" pitchFamily="34" charset="0"/>
                <a:ea typeface="Microsoft Tai Le" panose="020B0502040204020203" pitchFamily="34" charset="0"/>
                <a:cs typeface="Microsoft Tai Le" panose="020B0502040204020203" pitchFamily="34" charset="0"/>
              </a:rPr>
              <a:t>507.93</a:t>
            </a:r>
          </a:p>
        </p:txBody>
      </p:sp>
      <p:graphicFrame>
        <p:nvGraphicFramePr>
          <p:cNvPr id="62467" name="Object 4">
            <a:extLst>
              <a:ext uri="{FF2B5EF4-FFF2-40B4-BE49-F238E27FC236}">
                <a16:creationId xmlns:a16="http://schemas.microsoft.com/office/drawing/2014/main" id="{508621C6-52F5-864D-8C18-9EC248DF895A}"/>
              </a:ext>
            </a:extLst>
          </p:cNvPr>
          <p:cNvGraphicFramePr>
            <a:graphicFrameLocks noChangeAspect="1"/>
          </p:cNvGraphicFramePr>
          <p:nvPr/>
        </p:nvGraphicFramePr>
        <p:xfrm>
          <a:off x="914400" y="1371600"/>
          <a:ext cx="4540250" cy="1011238"/>
        </p:xfrm>
        <a:graphic>
          <a:graphicData uri="http://schemas.openxmlformats.org/presentationml/2006/ole">
            <mc:AlternateContent xmlns:mc="http://schemas.openxmlformats.org/markup-compatibility/2006">
              <mc:Choice xmlns:v="urn:schemas-microsoft-com:vml" Requires="v">
                <p:oleObj name="Equation" r:id="rId2" imgW="47396400" imgH="10236200" progId="Equation.3">
                  <p:embed/>
                </p:oleObj>
              </mc:Choice>
              <mc:Fallback>
                <p:oleObj name="Equation" r:id="rId2" imgW="47396400" imgH="10236200" progId="Equation.3">
                  <p:embed/>
                  <p:pic>
                    <p:nvPicPr>
                      <p:cNvPr id="62467" name="Object 4">
                        <a:extLst>
                          <a:ext uri="{FF2B5EF4-FFF2-40B4-BE49-F238E27FC236}">
                            <a16:creationId xmlns:a16="http://schemas.microsoft.com/office/drawing/2014/main" id="{508621C6-52F5-864D-8C18-9EC248DF8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4540250"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2468" name="Picture 4">
            <a:extLst>
              <a:ext uri="{FF2B5EF4-FFF2-40B4-BE49-F238E27FC236}">
                <a16:creationId xmlns:a16="http://schemas.microsoft.com/office/drawing/2014/main" id="{154FD2AE-BA43-3B48-9B3C-56149E42A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2514600"/>
            <a:ext cx="70866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81C68901-EF6A-224F-98B2-0622671FDDCB}"/>
              </a:ext>
            </a:extLst>
          </p:cNvPr>
          <p:cNvSpPr>
            <a:spLocks noGrp="1" noChangeArrowheads="1"/>
          </p:cNvSpPr>
          <p:nvPr>
            <p:ph type="title"/>
          </p:nvPr>
        </p:nvSpPr>
        <p:spPr/>
        <p:txBody>
          <a:bodyPr/>
          <a:lstStyle/>
          <a:p>
            <a:r>
              <a:rPr lang="en-US" altLang="en-US"/>
              <a:t>Table of Critical values</a:t>
            </a:r>
          </a:p>
        </p:txBody>
      </p:sp>
      <p:sp>
        <p:nvSpPr>
          <p:cNvPr id="3" name="Content Placeholder 2">
            <a:extLst>
              <a:ext uri="{FF2B5EF4-FFF2-40B4-BE49-F238E27FC236}">
                <a16:creationId xmlns:a16="http://schemas.microsoft.com/office/drawing/2014/main" id="{09292556-F1A8-A348-A9D0-888F0B13E464}"/>
              </a:ext>
            </a:extLst>
          </p:cNvPr>
          <p:cNvSpPr>
            <a:spLocks noGrp="1" noRot="1" noChangeAspect="1" noMove="1" noResize="1" noEditPoints="1" noAdjustHandles="1" noChangeArrowheads="1" noChangeShapeType="1" noTextEdit="1"/>
          </p:cNvSpPr>
          <p:nvPr>
            <p:ph idx="1"/>
          </p:nvPr>
        </p:nvSpPr>
        <p:spPr>
          <a:blipFill>
            <a:blip r:embed="rId2"/>
            <a:stretch>
              <a:fillRect l="-455" t="-1222" r="-2273"/>
            </a:stretch>
          </a:blipFill>
        </p:spPr>
        <p:txBody>
          <a:bodyPr/>
          <a:lstStyle/>
          <a:p>
            <a:pPr>
              <a:defRPr/>
            </a:pPr>
            <a:r>
              <a:rPr lang="en-US">
                <a:noFill/>
              </a:rPr>
              <a:t> </a:t>
            </a:r>
          </a:p>
        </p:txBody>
      </p:sp>
      <p:grpSp>
        <p:nvGrpSpPr>
          <p:cNvPr id="7" name="Group 6">
            <a:extLst>
              <a:ext uri="{FF2B5EF4-FFF2-40B4-BE49-F238E27FC236}">
                <a16:creationId xmlns:a16="http://schemas.microsoft.com/office/drawing/2014/main" id="{BE2CC9DC-E166-9D4A-97FD-82694BB1900D}"/>
              </a:ext>
            </a:extLst>
          </p:cNvPr>
          <p:cNvGrpSpPr>
            <a:grpSpLocks/>
          </p:cNvGrpSpPr>
          <p:nvPr/>
        </p:nvGrpSpPr>
        <p:grpSpPr bwMode="auto">
          <a:xfrm>
            <a:off x="685800" y="3276600"/>
            <a:ext cx="7315200" cy="2170113"/>
            <a:chOff x="685800" y="3276600"/>
            <a:chExt cx="7315200" cy="2169762"/>
          </a:xfrm>
        </p:grpSpPr>
        <p:pic>
          <p:nvPicPr>
            <p:cNvPr id="63493" name="Picture 4">
              <a:extLst>
                <a:ext uri="{FF2B5EF4-FFF2-40B4-BE49-F238E27FC236}">
                  <a16:creationId xmlns:a16="http://schemas.microsoft.com/office/drawing/2014/main" id="{E3F33353-B8E7-204E-A030-6B73384BD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76600"/>
              <a:ext cx="7315200" cy="216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Oval 5">
              <a:extLst>
                <a:ext uri="{FF2B5EF4-FFF2-40B4-BE49-F238E27FC236}">
                  <a16:creationId xmlns:a16="http://schemas.microsoft.com/office/drawing/2014/main" id="{1C179930-DEAB-3D4C-B5AC-74ED5256F1D4}"/>
                </a:ext>
              </a:extLst>
            </p:cNvPr>
            <p:cNvSpPr>
              <a:spLocks noChangeArrowheads="1"/>
            </p:cNvSpPr>
            <p:nvPr/>
          </p:nvSpPr>
          <p:spPr bwMode="auto">
            <a:xfrm>
              <a:off x="6324600" y="4495800"/>
              <a:ext cx="838200" cy="304800"/>
            </a:xfrm>
            <a:prstGeom prst="ellipse">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8" name="Rectangle 7">
            <a:extLst>
              <a:ext uri="{FF2B5EF4-FFF2-40B4-BE49-F238E27FC236}">
                <a16:creationId xmlns:a16="http://schemas.microsoft.com/office/drawing/2014/main" id="{B4329B25-5DE5-0944-A175-7A1AFB734438}"/>
              </a:ext>
            </a:extLst>
          </p:cNvPr>
          <p:cNvSpPr>
            <a:spLocks noChangeArrowheads="1"/>
          </p:cNvSpPr>
          <p:nvPr/>
        </p:nvSpPr>
        <p:spPr bwMode="auto">
          <a:xfrm>
            <a:off x="3048000" y="2235200"/>
            <a:ext cx="1295400" cy="457200"/>
          </a:xfrm>
          <a:prstGeom prst="rect">
            <a:avLst/>
          </a:prstGeom>
          <a:solidFill>
            <a:schemeClr val="accent1"/>
          </a:solidFill>
          <a:ln w="9525" algn="ctr">
            <a:solidFill>
              <a:schemeClr val="tx1"/>
            </a:solidFill>
            <a:miter lim="800000"/>
            <a:headEnd/>
            <a:tailEnd/>
          </a:ln>
        </p:spPr>
        <p:txBody>
          <a:bodyPr wrap="none"/>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24C17968-6029-5148-8FF5-06AFE0D2BBD5}"/>
              </a:ext>
            </a:extLst>
          </p:cNvPr>
          <p:cNvSpPr>
            <a:spLocks noGrp="1" noChangeArrowheads="1"/>
          </p:cNvSpPr>
          <p:nvPr>
            <p:ph type="title"/>
          </p:nvPr>
        </p:nvSpPr>
        <p:spPr/>
        <p:txBody>
          <a:bodyPr/>
          <a:lstStyle/>
          <a:p>
            <a:r>
              <a:rPr lang="en-US" altLang="en-US"/>
              <a:t>Make a Decision: Is it Significant?</a:t>
            </a:r>
          </a:p>
        </p:txBody>
      </p:sp>
      <p:sp>
        <p:nvSpPr>
          <p:cNvPr id="64514" name="Content Placeholder 2">
            <a:extLst>
              <a:ext uri="{FF2B5EF4-FFF2-40B4-BE49-F238E27FC236}">
                <a16:creationId xmlns:a16="http://schemas.microsoft.com/office/drawing/2014/main" id="{4E5C50E6-26C6-2647-9A70-350CC1A32992}"/>
              </a:ext>
            </a:extLst>
          </p:cNvPr>
          <p:cNvSpPr>
            <a:spLocks noGrp="1" noChangeArrowheads="1"/>
          </p:cNvSpPr>
          <p:nvPr>
            <p:ph idx="1"/>
          </p:nvPr>
        </p:nvSpPr>
        <p:spPr/>
        <p:txBody>
          <a:bodyPr/>
          <a:lstStyle/>
          <a:p>
            <a:r>
              <a:rPr lang="en-US" altLang="en-US"/>
              <a:t>Test value &gt; table value then REJECT H</a:t>
            </a:r>
            <a:r>
              <a:rPr lang="en-US" altLang="en-US" baseline="-25000"/>
              <a:t>0</a:t>
            </a:r>
          </a:p>
          <a:p>
            <a:endParaRPr lang="en-US" altLang="en-US" baseline="-25000"/>
          </a:p>
          <a:p>
            <a:r>
              <a:rPr lang="en-US" altLang="en-US">
                <a:latin typeface="Microsoft Tai Le" panose="020B0502040204020203" pitchFamily="34" charset="0"/>
                <a:ea typeface="Microsoft Tai Le" panose="020B0502040204020203" pitchFamily="34" charset="0"/>
                <a:cs typeface="Microsoft Tai Le" panose="020B0502040204020203" pitchFamily="34" charset="0"/>
              </a:rPr>
              <a:t>507.93 &gt; 10.828</a:t>
            </a:r>
          </a:p>
          <a:p>
            <a:endParaRPr lang="en-US" altLang="en-US">
              <a:latin typeface="Microsoft Tai Le" panose="020B0502040204020203" pitchFamily="34" charset="0"/>
              <a:ea typeface="Microsoft Tai Le" panose="020B0502040204020203" pitchFamily="34" charset="0"/>
              <a:cs typeface="Microsoft Tai Le" panose="020B0502040204020203" pitchFamily="34" charset="0"/>
            </a:endParaRPr>
          </a:p>
          <a:p>
            <a:r>
              <a:rPr lang="en-US" altLang="en-US">
                <a:latin typeface="Microsoft Tai Le" panose="020B0502040204020203" pitchFamily="34" charset="0"/>
                <a:ea typeface="Microsoft Tai Le" panose="020B0502040204020203" pitchFamily="34" charset="0"/>
                <a:cs typeface="Microsoft Tai Le" panose="020B0502040204020203" pitchFamily="34" charset="0"/>
              </a:rPr>
              <a:t>We reject </a:t>
            </a:r>
            <a:r>
              <a:rPr lang="en-US" altLang="en-US"/>
              <a:t>H</a:t>
            </a:r>
            <a:r>
              <a:rPr lang="en-US" altLang="en-US" baseline="-25000"/>
              <a:t>0 </a:t>
            </a:r>
            <a:r>
              <a:rPr lang="en-US" altLang="en-US"/>
              <a:t>’ Chess Playing or not and preferred reading are independent’</a:t>
            </a:r>
          </a:p>
          <a:p>
            <a:endParaRPr lang="en-US" altLang="en-US">
              <a:latin typeface="Microsoft Tai Le" panose="020B0502040204020203" pitchFamily="34" charset="0"/>
              <a:ea typeface="Microsoft Tai Le" panose="020B0502040204020203" pitchFamily="34" charset="0"/>
              <a:cs typeface="Microsoft Tai Le" panose="020B0502040204020203" pitchFamily="34" charset="0"/>
            </a:endParaRPr>
          </a:p>
          <a:p>
            <a:r>
              <a:rPr lang="en-US" altLang="en-US">
                <a:latin typeface="Microsoft Tai Le" panose="020B0502040204020203" pitchFamily="34" charset="0"/>
                <a:ea typeface="Microsoft Tai Le" panose="020B0502040204020203" pitchFamily="34" charset="0"/>
                <a:cs typeface="Microsoft Tai Le" panose="020B0502040204020203" pitchFamily="34" charset="0"/>
              </a:rPr>
              <a:t>Instead, we  </a:t>
            </a:r>
            <a:r>
              <a:rPr lang="en-US" altLang="en-US"/>
              <a:t>conclude that the two attributes are (strongly) correlated for the given group of people.</a:t>
            </a:r>
          </a:p>
          <a:p>
            <a:endParaRPr lang="en-US" altLang="en-US">
              <a:latin typeface="Microsoft Tai Le" panose="020B0502040204020203" pitchFamily="34" charset="0"/>
              <a:ea typeface="Microsoft Tai Le" panose="020B0502040204020203" pitchFamily="34" charset="0"/>
              <a:cs typeface="Microsoft Tai Le" panose="020B0502040204020203" pitchFamily="34" charset="0"/>
            </a:endParaRPr>
          </a:p>
          <a:p>
            <a:endParaRPr lang="en-US" altLang="en-US"/>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6C7952D4-2178-4444-99B4-B1081A138613}"/>
              </a:ext>
            </a:extLst>
          </p:cNvPr>
          <p:cNvSpPr>
            <a:spLocks noGrp="1" noChangeArrowheads="1"/>
          </p:cNvSpPr>
          <p:nvPr>
            <p:ph type="title"/>
          </p:nvPr>
        </p:nvSpPr>
        <p:spPr>
          <a:xfrm>
            <a:off x="685800" y="304800"/>
            <a:ext cx="7793038" cy="609600"/>
          </a:xfrm>
        </p:spPr>
        <p:txBody>
          <a:bodyPr/>
          <a:lstStyle/>
          <a:p>
            <a:r>
              <a:rPr lang="en-US" altLang="en-US" sz="3200"/>
              <a:t>Chi-Square Calculation: An Example</a:t>
            </a:r>
          </a:p>
        </p:txBody>
      </p:sp>
      <p:sp>
        <p:nvSpPr>
          <p:cNvPr id="65538" name="Rectangle 3">
            <a:extLst>
              <a:ext uri="{FF2B5EF4-FFF2-40B4-BE49-F238E27FC236}">
                <a16:creationId xmlns:a16="http://schemas.microsoft.com/office/drawing/2014/main" id="{FD629C65-D6CF-464D-AB45-460947B37C35}"/>
              </a:ext>
            </a:extLst>
          </p:cNvPr>
          <p:cNvSpPr>
            <a:spLocks noGrp="1" noChangeArrowheads="1"/>
          </p:cNvSpPr>
          <p:nvPr>
            <p:ph type="body" sz="half" idx="1"/>
          </p:nvPr>
        </p:nvSpPr>
        <p:spPr>
          <a:xfrm>
            <a:off x="304800" y="1447800"/>
            <a:ext cx="8534400" cy="5029200"/>
          </a:xfrm>
        </p:spPr>
        <p:txBody>
          <a:bodyPr/>
          <a:lstStyle/>
          <a:p>
            <a:pPr>
              <a:lnSpc>
                <a:spcPct val="110000"/>
              </a:lnSpc>
            </a:pPr>
            <a:endParaRPr lang="en-US" altLang="en-US" sz="2400"/>
          </a:p>
          <a:p>
            <a:pPr>
              <a:lnSpc>
                <a:spcPct val="110000"/>
              </a:lnSpc>
            </a:pPr>
            <a:endParaRPr lang="en-US" altLang="en-US" sz="2400"/>
          </a:p>
          <a:p>
            <a:pPr>
              <a:lnSpc>
                <a:spcPct val="110000"/>
              </a:lnSpc>
            </a:pPr>
            <a:endParaRPr lang="en-US" altLang="en-US" sz="2400"/>
          </a:p>
          <a:p>
            <a:pPr>
              <a:lnSpc>
                <a:spcPct val="110000"/>
              </a:lnSpc>
            </a:pPr>
            <a:endParaRPr lang="en-US" altLang="en-US" sz="2400"/>
          </a:p>
          <a:p>
            <a:pPr>
              <a:lnSpc>
                <a:spcPct val="110000"/>
              </a:lnSpc>
            </a:pPr>
            <a:r>
              <a:rPr lang="el-GR" altLang="en-US" sz="2400"/>
              <a:t>Χ</a:t>
            </a:r>
            <a:r>
              <a:rPr lang="en-US" altLang="en-US" sz="2400" baseline="30000"/>
              <a:t>2</a:t>
            </a:r>
            <a:r>
              <a:rPr lang="en-US" altLang="en-US" sz="2400"/>
              <a:t> (chi-square) calculation (numbers in parenthesis are expected counts calculated based on the data distribution in the two categories)</a:t>
            </a:r>
            <a:endParaRPr lang="el-GR" altLang="en-US" sz="2400"/>
          </a:p>
          <a:p>
            <a:pPr>
              <a:lnSpc>
                <a:spcPct val="110000"/>
              </a:lnSpc>
            </a:pPr>
            <a:endParaRPr lang="en-US" altLang="en-US" sz="2400"/>
          </a:p>
          <a:p>
            <a:pPr>
              <a:lnSpc>
                <a:spcPct val="110000"/>
              </a:lnSpc>
            </a:pPr>
            <a:endParaRPr lang="en-US" altLang="en-US" sz="2400"/>
          </a:p>
          <a:p>
            <a:pPr>
              <a:lnSpc>
                <a:spcPct val="110000"/>
              </a:lnSpc>
            </a:pPr>
            <a:r>
              <a:rPr lang="en-US" altLang="en-US" sz="2400"/>
              <a:t>It shows that like_science_fiction and play_chess are correlated in the group</a:t>
            </a:r>
          </a:p>
        </p:txBody>
      </p:sp>
      <p:graphicFrame>
        <p:nvGraphicFramePr>
          <p:cNvPr id="65539" name="Object 4">
            <a:extLst>
              <a:ext uri="{FF2B5EF4-FFF2-40B4-BE49-F238E27FC236}">
                <a16:creationId xmlns:a16="http://schemas.microsoft.com/office/drawing/2014/main" id="{F9457A30-C33C-B04D-BC97-669F13160948}"/>
              </a:ext>
            </a:extLst>
          </p:cNvPr>
          <p:cNvGraphicFramePr>
            <a:graphicFrameLocks noGrp="1" noChangeAspect="1"/>
          </p:cNvGraphicFramePr>
          <p:nvPr>
            <p:ph sz="quarter" idx="2"/>
          </p:nvPr>
        </p:nvGraphicFramePr>
        <p:xfrm>
          <a:off x="762000" y="4749800"/>
          <a:ext cx="7772400" cy="744538"/>
        </p:xfrm>
        <a:graphic>
          <a:graphicData uri="http://schemas.openxmlformats.org/presentationml/2006/ole">
            <mc:AlternateContent xmlns:mc="http://schemas.openxmlformats.org/markup-compatibility/2006">
              <mc:Choice xmlns:v="urn:schemas-microsoft-com:vml" Requires="v">
                <p:oleObj name="Equation" r:id="rId3" imgW="100939600" imgH="9652000" progId="Equation.3">
                  <p:embed/>
                </p:oleObj>
              </mc:Choice>
              <mc:Fallback>
                <p:oleObj name="Equation" r:id="rId3" imgW="100939600" imgH="9652000" progId="Equation.3">
                  <p:embed/>
                  <p:pic>
                    <p:nvPicPr>
                      <p:cNvPr id="65539" name="Object 4">
                        <a:extLst>
                          <a:ext uri="{FF2B5EF4-FFF2-40B4-BE49-F238E27FC236}">
                            <a16:creationId xmlns:a16="http://schemas.microsoft.com/office/drawing/2014/main" id="{F9457A30-C33C-B04D-BC97-669F13160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749800"/>
                        <a:ext cx="77724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7269" name="Group 5">
            <a:extLst>
              <a:ext uri="{FF2B5EF4-FFF2-40B4-BE49-F238E27FC236}">
                <a16:creationId xmlns:a16="http://schemas.microsoft.com/office/drawing/2014/main" id="{349E9FE5-E84C-084D-98DB-D30FA1EFCCD0}"/>
              </a:ext>
            </a:extLst>
          </p:cNvPr>
          <p:cNvGraphicFramePr>
            <a:graphicFrameLocks noGrp="1"/>
          </p:cNvGraphicFramePr>
          <p:nvPr/>
        </p:nvGraphicFramePr>
        <p:xfrm>
          <a:off x="1371600" y="1447800"/>
          <a:ext cx="6096000" cy="159543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250(90)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200(360)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50(210)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1000(840)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5CAEA216-DD2C-D64A-9A64-5DE0EA0DAE6F}"/>
              </a:ext>
            </a:extLst>
          </p:cNvPr>
          <p:cNvSpPr>
            <a:spLocks noGrp="1" noChangeArrowheads="1"/>
          </p:cNvSpPr>
          <p:nvPr>
            <p:ph type="title"/>
          </p:nvPr>
        </p:nvSpPr>
        <p:spPr/>
        <p:txBody>
          <a:bodyPr/>
          <a:lstStyle/>
          <a:p>
            <a:r>
              <a:rPr lang="en-US" altLang="en-US"/>
              <a:t>Chi Square Distribution</a:t>
            </a:r>
          </a:p>
        </p:txBody>
      </p:sp>
      <p:sp>
        <p:nvSpPr>
          <p:cNvPr id="67586" name="Date Placeholder 5">
            <a:extLst>
              <a:ext uri="{FF2B5EF4-FFF2-40B4-BE49-F238E27FC236}">
                <a16:creationId xmlns:a16="http://schemas.microsoft.com/office/drawing/2014/main" id="{14AB8361-B09A-5B49-91C0-5513083C83AA}"/>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9A496972-21C2-7445-97B1-07B40D344925}" type="datetime4">
              <a:rPr lang="en-US" altLang="en-US" sz="1200" smtClean="0">
                <a:ea typeface="ＭＳ Ｐゴシック" panose="020B0600070205080204" pitchFamily="34" charset="-128"/>
              </a:rPr>
              <a:pPr>
                <a:spcBef>
                  <a:spcPct val="0"/>
                </a:spcBef>
                <a:buClrTx/>
                <a:buSzTx/>
                <a:buFontTx/>
                <a:buNone/>
              </a:pPr>
              <a:t>September 2, 2024</a:t>
            </a:fld>
            <a:endParaRPr lang="en-US" altLang="en-US" sz="1200">
              <a:ea typeface="ＭＳ Ｐゴシック" panose="020B0600070205080204" pitchFamily="34" charset="-128"/>
            </a:endParaRPr>
          </a:p>
        </p:txBody>
      </p:sp>
      <p:sp>
        <p:nvSpPr>
          <p:cNvPr id="67587" name="Footer Placeholder 6">
            <a:extLst>
              <a:ext uri="{FF2B5EF4-FFF2-40B4-BE49-F238E27FC236}">
                <a16:creationId xmlns:a16="http://schemas.microsoft.com/office/drawing/2014/main" id="{53CEAC76-4828-144B-B5F0-6ABC8986D46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a:ea typeface="ＭＳ Ｐゴシック" panose="020B0600070205080204" pitchFamily="34" charset="-128"/>
              </a:rPr>
              <a:t>Data Mining: Concepts and Techniques</a:t>
            </a:r>
          </a:p>
        </p:txBody>
      </p:sp>
      <p:sp>
        <p:nvSpPr>
          <p:cNvPr id="67588" name="Slide Number Placeholder 7">
            <a:extLst>
              <a:ext uri="{FF2B5EF4-FFF2-40B4-BE49-F238E27FC236}">
                <a16:creationId xmlns:a16="http://schemas.microsoft.com/office/drawing/2014/main" id="{1D8170C6-42BF-0741-8E40-13ED76D12A7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CE9C8BA7-F115-4F40-ADEF-8211BA249598}" type="slidenum">
              <a:rPr lang="en-US" altLang="en-US" sz="1200">
                <a:ea typeface="ＭＳ Ｐゴシック" panose="020B0600070205080204" pitchFamily="34" charset="-128"/>
              </a:rPr>
              <a:pPr>
                <a:spcBef>
                  <a:spcPct val="0"/>
                </a:spcBef>
                <a:buClrTx/>
                <a:buSzTx/>
                <a:buFontTx/>
                <a:buNone/>
              </a:pPr>
              <a:t>35</a:t>
            </a:fld>
            <a:endParaRPr lang="en-US" altLang="en-US" sz="1200">
              <a:ea typeface="ＭＳ Ｐゴシック" panose="020B0600070205080204" pitchFamily="34" charset="-128"/>
            </a:endParaRPr>
          </a:p>
        </p:txBody>
      </p:sp>
      <p:pic>
        <p:nvPicPr>
          <p:cNvPr id="67589" name="Picture 5">
            <a:extLst>
              <a:ext uri="{FF2B5EF4-FFF2-40B4-BE49-F238E27FC236}">
                <a16:creationId xmlns:a16="http://schemas.microsoft.com/office/drawing/2014/main" id="{5248E652-A4EE-014D-B3B8-2BA3203A1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575" y="1371600"/>
            <a:ext cx="58134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Box 1">
            <a:extLst>
              <a:ext uri="{FF2B5EF4-FFF2-40B4-BE49-F238E27FC236}">
                <a16:creationId xmlns:a16="http://schemas.microsoft.com/office/drawing/2014/main" id="{E3EBC6F6-4A25-4744-A15E-0F5EC5967D33}"/>
              </a:ext>
            </a:extLst>
          </p:cNvPr>
          <p:cNvSpPr txBox="1">
            <a:spLocks noChangeArrowheads="1"/>
          </p:cNvSpPr>
          <p:nvPr/>
        </p:nvSpPr>
        <p:spPr bwMode="auto">
          <a:xfrm>
            <a:off x="1765300" y="5181600"/>
            <a:ext cx="6338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ea typeface="ＭＳ Ｐゴシック" panose="020B0600070205080204" pitchFamily="34" charset="-128"/>
              </a:rPr>
              <a:t>Degree of freedom = 1  (e.g., (</a:t>
            </a:r>
            <a:r>
              <a:rPr lang="en-US" altLang="en-US" sz="2400" i="1">
                <a:ea typeface="ＭＳ Ｐゴシック" panose="020B0600070205080204" pitchFamily="34" charset="-128"/>
              </a:rPr>
              <a:t>r</a:t>
            </a:r>
            <a:r>
              <a:rPr lang="en-US" altLang="en-US" sz="2400">
                <a:ea typeface="ＭＳ Ｐゴシック" panose="020B0600070205080204" pitchFamily="34" charset="-128"/>
              </a:rPr>
              <a:t> − 1)(</a:t>
            </a:r>
            <a:r>
              <a:rPr lang="en-US" altLang="en-US" sz="2400" i="1">
                <a:ea typeface="ＭＳ Ｐゴシック" panose="020B0600070205080204" pitchFamily="34" charset="-128"/>
              </a:rPr>
              <a:t>c</a:t>
            </a:r>
            <a:r>
              <a:rPr lang="en-US" altLang="en-US" sz="2400">
                <a:ea typeface="ＭＳ Ｐゴシック" panose="020B0600070205080204" pitchFamily="34" charset="-128"/>
              </a:rPr>
              <a:t> − 1))</a:t>
            </a:r>
          </a:p>
          <a:p>
            <a:pPr eaLnBrk="1" hangingPunct="1">
              <a:spcBef>
                <a:spcPct val="0"/>
              </a:spcBef>
              <a:buClrTx/>
              <a:buSzTx/>
              <a:buFontTx/>
              <a:buNone/>
            </a:pPr>
            <a:endParaRPr lang="en-US" altLang="en-US" sz="2400">
              <a:ea typeface="ＭＳ Ｐゴシック" panose="020B0600070205080204" pitchFamily="34" charset="-128"/>
            </a:endParaRPr>
          </a:p>
          <a:p>
            <a:pPr eaLnBrk="1" hangingPunct="1">
              <a:spcBef>
                <a:spcPct val="0"/>
              </a:spcBef>
              <a:buClrTx/>
              <a:buSzTx/>
              <a:buFontTx/>
              <a:buNone/>
            </a:pPr>
            <a:r>
              <a:rPr lang="en-US" altLang="en-US" sz="2400">
                <a:ea typeface="ＭＳ Ｐゴシック" panose="020B0600070205080204" pitchFamily="34" charset="-128"/>
              </a:rPr>
              <a:t>For 0.001 significance, threshold = 10.828</a:t>
            </a:r>
          </a:p>
        </p:txBody>
      </p:sp>
      <p:sp>
        <p:nvSpPr>
          <p:cNvPr id="67591" name="Rectangle 1">
            <a:extLst>
              <a:ext uri="{FF2B5EF4-FFF2-40B4-BE49-F238E27FC236}">
                <a16:creationId xmlns:a16="http://schemas.microsoft.com/office/drawing/2014/main" id="{D515DBE9-F709-A046-B95B-11996F9BDE07}"/>
              </a:ext>
            </a:extLst>
          </p:cNvPr>
          <p:cNvSpPr>
            <a:spLocks noChangeArrowheads="1"/>
          </p:cNvSpPr>
          <p:nvPr/>
        </p:nvSpPr>
        <p:spPr bwMode="auto">
          <a:xfrm>
            <a:off x="2667000" y="63674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100">
                <a:ea typeface="ＭＳ Ｐゴシック" panose="020B0600070205080204" pitchFamily="34" charset="-128"/>
                <a:hlinkClick r:id="rId4"/>
              </a:rPr>
              <a:t>http://en.wikipedia.org/wiki/Pearson's_chi-squared_test</a:t>
            </a:r>
            <a:endParaRPr lang="en-US" altLang="en-US" sz="1100">
              <a:ea typeface="ＭＳ Ｐゴシック" panose="020B0600070205080204" pitchFamily="34" charset="-128"/>
            </a:endParaRP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D2FE87E7-18A7-AE45-BA0B-CA029DC473F1}"/>
              </a:ext>
            </a:extLst>
          </p:cNvPr>
          <p:cNvSpPr>
            <a:spLocks noGrp="1" noChangeArrowheads="1"/>
          </p:cNvSpPr>
          <p:nvPr>
            <p:ph type="title"/>
          </p:nvPr>
        </p:nvSpPr>
        <p:spPr>
          <a:xfrm>
            <a:off x="0" y="304800"/>
            <a:ext cx="9144000" cy="609600"/>
          </a:xfrm>
        </p:spPr>
        <p:txBody>
          <a:bodyPr/>
          <a:lstStyle/>
          <a:p>
            <a:r>
              <a:rPr lang="en-US" altLang="en-US" sz="3200"/>
              <a:t>Correlation Analysis (Numeric Data)</a:t>
            </a:r>
          </a:p>
        </p:txBody>
      </p:sp>
      <p:sp>
        <p:nvSpPr>
          <p:cNvPr id="69634" name="Rectangle 3">
            <a:extLst>
              <a:ext uri="{FF2B5EF4-FFF2-40B4-BE49-F238E27FC236}">
                <a16:creationId xmlns:a16="http://schemas.microsoft.com/office/drawing/2014/main" id="{3CF24A3E-EFBE-CC4D-BC1F-33601556DDE9}"/>
              </a:ext>
            </a:extLst>
          </p:cNvPr>
          <p:cNvSpPr>
            <a:spLocks noGrp="1" noChangeArrowheads="1"/>
          </p:cNvSpPr>
          <p:nvPr>
            <p:ph type="body" sz="half" idx="1"/>
          </p:nvPr>
        </p:nvSpPr>
        <p:spPr>
          <a:xfrm>
            <a:off x="304800" y="1447800"/>
            <a:ext cx="8534400" cy="5029200"/>
          </a:xfrm>
        </p:spPr>
        <p:txBody>
          <a:bodyPr/>
          <a:lstStyle/>
          <a:p>
            <a:pPr>
              <a:lnSpc>
                <a:spcPct val="110000"/>
              </a:lnSpc>
            </a:pPr>
            <a:r>
              <a:rPr lang="en-US" altLang="en-US" sz="2400"/>
              <a:t>Correlation coefficient (also called </a:t>
            </a:r>
            <a:r>
              <a:rPr lang="en-US" altLang="en-US" sz="2400">
                <a:solidFill>
                  <a:schemeClr val="folHlink"/>
                </a:solidFill>
              </a:rPr>
              <a:t>Pearson’s product moment coefficient</a:t>
            </a:r>
            <a:r>
              <a:rPr lang="en-US" altLang="en-US" sz="2400"/>
              <a:t>)</a:t>
            </a:r>
          </a:p>
          <a:p>
            <a:pPr>
              <a:lnSpc>
                <a:spcPct val="110000"/>
              </a:lnSpc>
            </a:pPr>
            <a:endParaRPr lang="en-US" altLang="en-US" sz="2400"/>
          </a:p>
          <a:p>
            <a:pPr>
              <a:lnSpc>
                <a:spcPct val="110000"/>
              </a:lnSpc>
            </a:pPr>
            <a:endParaRPr lang="en-US" altLang="en-US" sz="2400"/>
          </a:p>
          <a:p>
            <a:pPr>
              <a:lnSpc>
                <a:spcPct val="110000"/>
              </a:lnSpc>
            </a:pPr>
            <a:endParaRPr lang="en-US" altLang="en-US" sz="2400"/>
          </a:p>
          <a:p>
            <a:pPr lvl="1">
              <a:lnSpc>
                <a:spcPct val="110000"/>
              </a:lnSpc>
              <a:buFont typeface="Wingdings" pitchFamily="2" charset="2"/>
              <a:buNone/>
            </a:pPr>
            <a:r>
              <a:rPr lang="en-US" altLang="en-US" sz="2000"/>
              <a:t>where n is the number of tuples,       and      are the respective means of A and B, </a:t>
            </a:r>
            <a:r>
              <a:rPr lang="el-GR" altLang="en-US" sz="2000"/>
              <a:t>σ</a:t>
            </a:r>
            <a:r>
              <a:rPr lang="en-US" altLang="en-US" sz="2000" baseline="-25000"/>
              <a:t>A </a:t>
            </a:r>
            <a:r>
              <a:rPr lang="en-US" altLang="en-US" sz="2000"/>
              <a:t>and </a:t>
            </a:r>
            <a:r>
              <a:rPr lang="el-GR" altLang="en-US" sz="2000"/>
              <a:t>σ</a:t>
            </a:r>
            <a:r>
              <a:rPr lang="en-US" altLang="en-US" sz="2000" baseline="-25000"/>
              <a:t>B </a:t>
            </a:r>
            <a:r>
              <a:rPr lang="en-US" altLang="en-US" sz="2000"/>
              <a:t>are the respective standard deviation of A and B, and </a:t>
            </a:r>
            <a:r>
              <a:rPr lang="el-GR" altLang="en-US" sz="2000"/>
              <a:t>Σ</a:t>
            </a:r>
            <a:r>
              <a:rPr lang="en-US" altLang="en-US" sz="2000"/>
              <a:t>(a</a:t>
            </a:r>
            <a:r>
              <a:rPr lang="en-US" altLang="en-US" sz="2000" baseline="-25000"/>
              <a:t>i</a:t>
            </a:r>
            <a:r>
              <a:rPr lang="en-US" altLang="en-US" sz="2000"/>
              <a:t>b</a:t>
            </a:r>
            <a:r>
              <a:rPr lang="en-US" altLang="en-US" sz="2000" baseline="-25000"/>
              <a:t>i</a:t>
            </a:r>
            <a:r>
              <a:rPr lang="en-US" altLang="en-US" sz="2000"/>
              <a:t>) is the sum of the AB cross-product.</a:t>
            </a:r>
          </a:p>
          <a:p>
            <a:pPr>
              <a:lnSpc>
                <a:spcPct val="110000"/>
              </a:lnSpc>
            </a:pPr>
            <a:r>
              <a:rPr lang="en-US" altLang="en-US" sz="2400"/>
              <a:t>If r</a:t>
            </a:r>
            <a:r>
              <a:rPr lang="en-US" altLang="en-US" sz="2400" baseline="-25000"/>
              <a:t>A,B</a:t>
            </a:r>
            <a:r>
              <a:rPr lang="en-US" altLang="en-US" sz="2400"/>
              <a:t> &gt; 0, A and B are positively correlated (A’s values increase as B’s).  The higher, the stronger correlation.</a:t>
            </a:r>
          </a:p>
          <a:p>
            <a:pPr>
              <a:lnSpc>
                <a:spcPct val="110000"/>
              </a:lnSpc>
            </a:pPr>
            <a:r>
              <a:rPr lang="en-US" altLang="en-US" sz="2400"/>
              <a:t>r</a:t>
            </a:r>
            <a:r>
              <a:rPr lang="en-US" altLang="en-US" sz="2400" baseline="-25000"/>
              <a:t>A,B</a:t>
            </a:r>
            <a:r>
              <a:rPr lang="en-US" altLang="en-US" sz="2400"/>
              <a:t> = 0: independent;  r</a:t>
            </a:r>
            <a:r>
              <a:rPr lang="en-US" altLang="en-US" sz="2400" baseline="-25000"/>
              <a:t>AB</a:t>
            </a:r>
            <a:r>
              <a:rPr lang="en-US" altLang="en-US" sz="2400"/>
              <a:t> &lt; 0: negatively correlated</a:t>
            </a:r>
          </a:p>
        </p:txBody>
      </p:sp>
      <p:graphicFrame>
        <p:nvGraphicFramePr>
          <p:cNvPr id="69635" name="Object 4">
            <a:extLst>
              <a:ext uri="{FF2B5EF4-FFF2-40B4-BE49-F238E27FC236}">
                <a16:creationId xmlns:a16="http://schemas.microsoft.com/office/drawing/2014/main" id="{523C98E0-CCAE-D045-A18D-B7988F3C82C6}"/>
              </a:ext>
            </a:extLst>
          </p:cNvPr>
          <p:cNvGraphicFramePr>
            <a:graphicFrameLocks noGrp="1" noChangeAspect="1"/>
          </p:cNvGraphicFramePr>
          <p:nvPr>
            <p:ph sz="quarter" idx="2"/>
          </p:nvPr>
        </p:nvGraphicFramePr>
        <p:xfrm>
          <a:off x="1905000" y="2473325"/>
          <a:ext cx="5081588" cy="900113"/>
        </p:xfrm>
        <a:graphic>
          <a:graphicData uri="http://schemas.openxmlformats.org/presentationml/2006/ole">
            <mc:AlternateContent xmlns:mc="http://schemas.openxmlformats.org/markup-compatibility/2006">
              <mc:Choice xmlns:v="urn:schemas-microsoft-com:vml" Requires="v">
                <p:oleObj name="Equation" r:id="rId3" imgW="66116200" imgH="11696700" progId="Equation.3">
                  <p:embed/>
                </p:oleObj>
              </mc:Choice>
              <mc:Fallback>
                <p:oleObj name="Equation" r:id="rId3" imgW="66116200" imgH="11696700" progId="Equation.3">
                  <p:embed/>
                  <p:pic>
                    <p:nvPicPr>
                      <p:cNvPr id="69635" name="Object 4">
                        <a:extLst>
                          <a:ext uri="{FF2B5EF4-FFF2-40B4-BE49-F238E27FC236}">
                            <a16:creationId xmlns:a16="http://schemas.microsoft.com/office/drawing/2014/main" id="{523C98E0-CCAE-D045-A18D-B7988F3C8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473325"/>
                        <a:ext cx="5081588"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6" name="Object 5">
            <a:extLst>
              <a:ext uri="{FF2B5EF4-FFF2-40B4-BE49-F238E27FC236}">
                <a16:creationId xmlns:a16="http://schemas.microsoft.com/office/drawing/2014/main" id="{09AC1F86-D7E9-004A-A830-9EACEECFD26F}"/>
              </a:ext>
            </a:extLst>
          </p:cNvPr>
          <p:cNvGraphicFramePr>
            <a:graphicFrameLocks noGrp="1" noChangeAspect="1"/>
          </p:cNvGraphicFramePr>
          <p:nvPr>
            <p:ph sz="quarter" idx="3"/>
          </p:nvPr>
        </p:nvGraphicFramePr>
        <p:xfrm>
          <a:off x="4665663" y="3817938"/>
          <a:ext cx="255587" cy="341312"/>
        </p:xfrm>
        <a:graphic>
          <a:graphicData uri="http://schemas.openxmlformats.org/presentationml/2006/ole">
            <mc:AlternateContent xmlns:mc="http://schemas.openxmlformats.org/markup-compatibility/2006">
              <mc:Choice xmlns:v="urn:schemas-microsoft-com:vml" Requires="v">
                <p:oleObj name="Equation" r:id="rId5" imgW="3505200" imgH="4686300" progId="Equation.3">
                  <p:embed/>
                </p:oleObj>
              </mc:Choice>
              <mc:Fallback>
                <p:oleObj name="Equation" r:id="rId5" imgW="3505200" imgH="4686300" progId="Equation.3">
                  <p:embed/>
                  <p:pic>
                    <p:nvPicPr>
                      <p:cNvPr id="69636" name="Object 5">
                        <a:extLst>
                          <a:ext uri="{FF2B5EF4-FFF2-40B4-BE49-F238E27FC236}">
                            <a16:creationId xmlns:a16="http://schemas.microsoft.com/office/drawing/2014/main" id="{09AC1F86-D7E9-004A-A830-9EACEECFD2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663" y="3817938"/>
                        <a:ext cx="255587"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7" name="Object 6">
            <a:extLst>
              <a:ext uri="{FF2B5EF4-FFF2-40B4-BE49-F238E27FC236}">
                <a16:creationId xmlns:a16="http://schemas.microsoft.com/office/drawing/2014/main" id="{2DB1723E-E708-C445-9CBB-CC1D681A1E74}"/>
              </a:ext>
            </a:extLst>
          </p:cNvPr>
          <p:cNvGraphicFramePr>
            <a:graphicFrameLocks noChangeAspect="1"/>
          </p:cNvGraphicFramePr>
          <p:nvPr/>
        </p:nvGraphicFramePr>
        <p:xfrm>
          <a:off x="5562600" y="3760788"/>
          <a:ext cx="295275" cy="392112"/>
        </p:xfrm>
        <a:graphic>
          <a:graphicData uri="http://schemas.openxmlformats.org/presentationml/2006/ole">
            <mc:AlternateContent xmlns:mc="http://schemas.openxmlformats.org/markup-compatibility/2006">
              <mc:Choice xmlns:v="urn:schemas-microsoft-com:vml" Requires="v">
                <p:oleObj name="Equation" r:id="rId7" imgW="3505200" imgH="4686300" progId="Equation.3">
                  <p:embed/>
                </p:oleObj>
              </mc:Choice>
              <mc:Fallback>
                <p:oleObj name="Equation" r:id="rId7" imgW="3505200" imgH="4686300" progId="Equation.3">
                  <p:embed/>
                  <p:pic>
                    <p:nvPicPr>
                      <p:cNvPr id="69637" name="Object 6">
                        <a:extLst>
                          <a:ext uri="{FF2B5EF4-FFF2-40B4-BE49-F238E27FC236}">
                            <a16:creationId xmlns:a16="http://schemas.microsoft.com/office/drawing/2014/main" id="{2DB1723E-E708-C445-9CBB-CC1D681A1E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760788"/>
                        <a:ext cx="295275"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46760A1A-2A50-A041-BF64-7851B6BE3720}"/>
              </a:ext>
            </a:extLst>
          </p:cNvPr>
          <p:cNvSpPr>
            <a:spLocks noGrp="1" noChangeArrowheads="1"/>
          </p:cNvSpPr>
          <p:nvPr>
            <p:ph type="title"/>
          </p:nvPr>
        </p:nvSpPr>
        <p:spPr>
          <a:xfrm>
            <a:off x="381000" y="152400"/>
            <a:ext cx="8280400" cy="552450"/>
          </a:xfrm>
        </p:spPr>
        <p:txBody>
          <a:bodyPr/>
          <a:lstStyle/>
          <a:p>
            <a:r>
              <a:rPr lang="en-US" altLang="en-US" sz="3200"/>
              <a:t>Visually Evaluating Correlation</a:t>
            </a:r>
          </a:p>
        </p:txBody>
      </p:sp>
      <p:graphicFrame>
        <p:nvGraphicFramePr>
          <p:cNvPr id="71682" name="Object 3">
            <a:extLst>
              <a:ext uri="{FF2B5EF4-FFF2-40B4-BE49-F238E27FC236}">
                <a16:creationId xmlns:a16="http://schemas.microsoft.com/office/drawing/2014/main" id="{86156CB8-C7AC-FF45-9FF1-562E94679041}"/>
              </a:ext>
            </a:extLst>
          </p:cNvPr>
          <p:cNvGraphicFramePr>
            <a:graphicFrameLocks noChangeAspect="1"/>
          </p:cNvGraphicFramePr>
          <p:nvPr/>
        </p:nvGraphicFramePr>
        <p:xfrm>
          <a:off x="228600" y="990600"/>
          <a:ext cx="6096000" cy="5381625"/>
        </p:xfrm>
        <a:graphic>
          <a:graphicData uri="http://schemas.openxmlformats.org/presentationml/2006/ole">
            <mc:AlternateContent xmlns:mc="http://schemas.openxmlformats.org/markup-compatibility/2006">
              <mc:Choice xmlns:v="urn:schemas-microsoft-com:vml" Requires="v">
                <p:oleObj name="Bitmap Image" r:id="rId3" imgW="10058400" imgH="9639300" progId="Paint.Picture">
                  <p:embed/>
                </p:oleObj>
              </mc:Choice>
              <mc:Fallback>
                <p:oleObj name="Bitmap Image" r:id="rId3" imgW="10058400" imgH="9639300" progId="Paint.Picture">
                  <p:embed/>
                  <p:pic>
                    <p:nvPicPr>
                      <p:cNvPr id="71682" name="Object 3">
                        <a:extLst>
                          <a:ext uri="{FF2B5EF4-FFF2-40B4-BE49-F238E27FC236}">
                            <a16:creationId xmlns:a16="http://schemas.microsoft.com/office/drawing/2014/main" id="{86156CB8-C7AC-FF45-9FF1-562E94679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918"/>
                      <a:stretch>
                        <a:fillRect/>
                      </a:stretch>
                    </p:blipFill>
                    <p:spPr bwMode="auto">
                      <a:xfrm>
                        <a:off x="228600" y="990600"/>
                        <a:ext cx="60960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3" name="Text Box 4">
            <a:extLst>
              <a:ext uri="{FF2B5EF4-FFF2-40B4-BE49-F238E27FC236}">
                <a16:creationId xmlns:a16="http://schemas.microsoft.com/office/drawing/2014/main" id="{920A8FDE-E889-4A4D-99FD-61FD0081E62F}"/>
              </a:ext>
            </a:extLst>
          </p:cNvPr>
          <p:cNvSpPr txBox="1">
            <a:spLocks noChangeArrowheads="1"/>
          </p:cNvSpPr>
          <p:nvPr/>
        </p:nvSpPr>
        <p:spPr bwMode="auto">
          <a:xfrm>
            <a:off x="6858000" y="2971800"/>
            <a:ext cx="1828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b="1">
                <a:latin typeface="Arial" panose="020B0604020202020204" pitchFamily="34" charset="0"/>
              </a:rPr>
              <a:t>Scatter plots showing the similarity from –1 to 1.</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A4C2034D-DFE5-EF46-AE86-41D6899A28AF}"/>
              </a:ext>
            </a:extLst>
          </p:cNvPr>
          <p:cNvSpPr>
            <a:spLocks noGrp="1" noChangeArrowheads="1"/>
          </p:cNvSpPr>
          <p:nvPr>
            <p:ph type="title"/>
          </p:nvPr>
        </p:nvSpPr>
        <p:spPr>
          <a:xfrm>
            <a:off x="0" y="304800"/>
            <a:ext cx="9144000" cy="838200"/>
          </a:xfrm>
        </p:spPr>
        <p:txBody>
          <a:bodyPr/>
          <a:lstStyle/>
          <a:p>
            <a:r>
              <a:rPr lang="en-US" altLang="en-US"/>
              <a:t>Correlation (viewed as linear relationship)</a:t>
            </a:r>
          </a:p>
        </p:txBody>
      </p:sp>
      <p:sp>
        <p:nvSpPr>
          <p:cNvPr id="73730" name="Rectangle 3">
            <a:extLst>
              <a:ext uri="{FF2B5EF4-FFF2-40B4-BE49-F238E27FC236}">
                <a16:creationId xmlns:a16="http://schemas.microsoft.com/office/drawing/2014/main" id="{D88EA8C5-740A-A940-8F39-DAC21504EB61}"/>
              </a:ext>
            </a:extLst>
          </p:cNvPr>
          <p:cNvSpPr>
            <a:spLocks noGrp="1" noChangeArrowheads="1"/>
          </p:cNvSpPr>
          <p:nvPr>
            <p:ph type="body" idx="1"/>
          </p:nvPr>
        </p:nvSpPr>
        <p:spPr/>
        <p:txBody>
          <a:bodyPr/>
          <a:lstStyle/>
          <a:p>
            <a:r>
              <a:rPr lang="en-US" altLang="en-US"/>
              <a:t>Correlation measures the linear relationship between objects</a:t>
            </a:r>
          </a:p>
          <a:p>
            <a:r>
              <a:rPr lang="en-US" altLang="en-US"/>
              <a:t>To compute correlation, we standardize data objects, A and B, and then take their dot product</a:t>
            </a:r>
          </a:p>
        </p:txBody>
      </p:sp>
      <p:graphicFrame>
        <p:nvGraphicFramePr>
          <p:cNvPr id="73731" name="Object 4">
            <a:extLst>
              <a:ext uri="{FF2B5EF4-FFF2-40B4-BE49-F238E27FC236}">
                <a16:creationId xmlns:a16="http://schemas.microsoft.com/office/drawing/2014/main" id="{EF008752-6A74-674D-8C53-8A198EC08421}"/>
              </a:ext>
            </a:extLst>
          </p:cNvPr>
          <p:cNvGraphicFramePr>
            <a:graphicFrameLocks noChangeAspect="1"/>
          </p:cNvGraphicFramePr>
          <p:nvPr/>
        </p:nvGraphicFramePr>
        <p:xfrm>
          <a:off x="1670050" y="3443288"/>
          <a:ext cx="5321300" cy="685800"/>
        </p:xfrm>
        <a:graphic>
          <a:graphicData uri="http://schemas.openxmlformats.org/presentationml/2006/ole">
            <mc:AlternateContent xmlns:mc="http://schemas.openxmlformats.org/markup-compatibility/2006">
              <mc:Choice xmlns:v="urn:schemas-microsoft-com:vml" Requires="v">
                <p:oleObj name="Equation" r:id="rId3" imgW="40957500" imgH="5270500" progId="Equation.3">
                  <p:embed/>
                </p:oleObj>
              </mc:Choice>
              <mc:Fallback>
                <p:oleObj name="Equation" r:id="rId3" imgW="40957500" imgH="5270500" progId="Equation.3">
                  <p:embed/>
                  <p:pic>
                    <p:nvPicPr>
                      <p:cNvPr id="73731" name="Object 4">
                        <a:extLst>
                          <a:ext uri="{FF2B5EF4-FFF2-40B4-BE49-F238E27FC236}">
                            <a16:creationId xmlns:a16="http://schemas.microsoft.com/office/drawing/2014/main" id="{EF008752-6A74-674D-8C53-8A198EC08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050" y="3443288"/>
                        <a:ext cx="53213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2" name="Object 5">
            <a:extLst>
              <a:ext uri="{FF2B5EF4-FFF2-40B4-BE49-F238E27FC236}">
                <a16:creationId xmlns:a16="http://schemas.microsoft.com/office/drawing/2014/main" id="{14B155DA-9225-7C40-957B-FED41CECBDEA}"/>
              </a:ext>
            </a:extLst>
          </p:cNvPr>
          <p:cNvGraphicFramePr>
            <a:graphicFrameLocks noChangeAspect="1"/>
          </p:cNvGraphicFramePr>
          <p:nvPr/>
        </p:nvGraphicFramePr>
        <p:xfrm>
          <a:off x="1651000" y="4357688"/>
          <a:ext cx="5256213" cy="687387"/>
        </p:xfrm>
        <a:graphic>
          <a:graphicData uri="http://schemas.openxmlformats.org/presentationml/2006/ole">
            <mc:AlternateContent xmlns:mc="http://schemas.openxmlformats.org/markup-compatibility/2006">
              <mc:Choice xmlns:v="urn:schemas-microsoft-com:vml" Requires="v">
                <p:oleObj name="Equation" r:id="rId5" imgW="40373300" imgH="5270500" progId="Equation.3">
                  <p:embed/>
                </p:oleObj>
              </mc:Choice>
              <mc:Fallback>
                <p:oleObj name="Equation" r:id="rId5" imgW="40373300" imgH="5270500" progId="Equation.3">
                  <p:embed/>
                  <p:pic>
                    <p:nvPicPr>
                      <p:cNvPr id="73732" name="Object 5">
                        <a:extLst>
                          <a:ext uri="{FF2B5EF4-FFF2-40B4-BE49-F238E27FC236}">
                            <a16:creationId xmlns:a16="http://schemas.microsoft.com/office/drawing/2014/main" id="{14B155DA-9225-7C40-957B-FED41CECBD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0" y="4357688"/>
                        <a:ext cx="5256213" cy="687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3" name="Object 6">
            <a:extLst>
              <a:ext uri="{FF2B5EF4-FFF2-40B4-BE49-F238E27FC236}">
                <a16:creationId xmlns:a16="http://schemas.microsoft.com/office/drawing/2014/main" id="{FCD087EF-ED6E-3142-9BFB-4C8771AC5573}"/>
              </a:ext>
            </a:extLst>
          </p:cNvPr>
          <p:cNvGraphicFramePr>
            <a:graphicFrameLocks noChangeAspect="1"/>
          </p:cNvGraphicFramePr>
          <p:nvPr/>
        </p:nvGraphicFramePr>
        <p:xfrm>
          <a:off x="1647825" y="5348288"/>
          <a:ext cx="4605338" cy="595312"/>
        </p:xfrm>
        <a:graphic>
          <a:graphicData uri="http://schemas.openxmlformats.org/presentationml/2006/ole">
            <mc:AlternateContent xmlns:mc="http://schemas.openxmlformats.org/markup-compatibility/2006">
              <mc:Choice xmlns:v="urn:schemas-microsoft-com:vml" Requires="v">
                <p:oleObj name="Equation" r:id="rId7" imgW="36283900" imgH="4686300" progId="Equation.3">
                  <p:embed/>
                </p:oleObj>
              </mc:Choice>
              <mc:Fallback>
                <p:oleObj name="Equation" r:id="rId7" imgW="36283900" imgH="4686300" progId="Equation.3">
                  <p:embed/>
                  <p:pic>
                    <p:nvPicPr>
                      <p:cNvPr id="73733" name="Object 6">
                        <a:extLst>
                          <a:ext uri="{FF2B5EF4-FFF2-40B4-BE49-F238E27FC236}">
                            <a16:creationId xmlns:a16="http://schemas.microsoft.com/office/drawing/2014/main" id="{FCD087EF-ED6E-3142-9BFB-4C8771AC55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7825" y="5348288"/>
                        <a:ext cx="4605338"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4">
            <a:extLst>
              <a:ext uri="{FF2B5EF4-FFF2-40B4-BE49-F238E27FC236}">
                <a16:creationId xmlns:a16="http://schemas.microsoft.com/office/drawing/2014/main" id="{32F7C9C4-84E2-7D41-B278-0073ABA87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74888"/>
            <a:ext cx="244792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78" name="Picture 13">
            <a:extLst>
              <a:ext uri="{FF2B5EF4-FFF2-40B4-BE49-F238E27FC236}">
                <a16:creationId xmlns:a16="http://schemas.microsoft.com/office/drawing/2014/main" id="{A1F3FBCB-5AD1-A74D-8430-C721DD204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85042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9" name="Rectangle 2">
            <a:extLst>
              <a:ext uri="{FF2B5EF4-FFF2-40B4-BE49-F238E27FC236}">
                <a16:creationId xmlns:a16="http://schemas.microsoft.com/office/drawing/2014/main" id="{4DDAD25F-FF92-9E4B-83A7-6A4E0D4CF9BE}"/>
              </a:ext>
            </a:extLst>
          </p:cNvPr>
          <p:cNvSpPr>
            <a:spLocks noGrp="1" noChangeArrowheads="1"/>
          </p:cNvSpPr>
          <p:nvPr>
            <p:ph type="title"/>
          </p:nvPr>
        </p:nvSpPr>
        <p:spPr>
          <a:xfrm>
            <a:off x="0" y="304800"/>
            <a:ext cx="9144000" cy="609600"/>
          </a:xfrm>
        </p:spPr>
        <p:txBody>
          <a:bodyPr/>
          <a:lstStyle/>
          <a:p>
            <a:r>
              <a:rPr lang="en-US" altLang="en-US" sz="3200"/>
              <a:t>Covariance (Numeric Data)</a:t>
            </a:r>
          </a:p>
        </p:txBody>
      </p:sp>
      <p:sp>
        <p:nvSpPr>
          <p:cNvPr id="75780" name="Rectangle 3">
            <a:extLst>
              <a:ext uri="{FF2B5EF4-FFF2-40B4-BE49-F238E27FC236}">
                <a16:creationId xmlns:a16="http://schemas.microsoft.com/office/drawing/2014/main" id="{3D6E23E6-BFA1-1D40-8C9B-034D97FE481A}"/>
              </a:ext>
            </a:extLst>
          </p:cNvPr>
          <p:cNvSpPr>
            <a:spLocks noGrp="1" noChangeArrowheads="1"/>
          </p:cNvSpPr>
          <p:nvPr>
            <p:ph type="body" sz="half" idx="1"/>
          </p:nvPr>
        </p:nvSpPr>
        <p:spPr>
          <a:xfrm>
            <a:off x="304800" y="1219200"/>
            <a:ext cx="8839200" cy="5334000"/>
          </a:xfrm>
        </p:spPr>
        <p:txBody>
          <a:bodyPr/>
          <a:lstStyle/>
          <a:p>
            <a:pPr>
              <a:lnSpc>
                <a:spcPct val="110000"/>
              </a:lnSpc>
            </a:pPr>
            <a:r>
              <a:rPr lang="en-US" altLang="en-US" sz="2000"/>
              <a:t>Covariance is similar to correlation</a:t>
            </a:r>
          </a:p>
          <a:p>
            <a:pPr>
              <a:lnSpc>
                <a:spcPct val="110000"/>
              </a:lnSpc>
            </a:pPr>
            <a:endParaRPr lang="en-US" altLang="en-US" sz="1800"/>
          </a:p>
          <a:p>
            <a:pPr>
              <a:lnSpc>
                <a:spcPct val="110000"/>
              </a:lnSpc>
            </a:pPr>
            <a:endParaRPr lang="en-US" altLang="en-US" sz="1800"/>
          </a:p>
          <a:p>
            <a:pPr>
              <a:lnSpc>
                <a:spcPct val="110000"/>
              </a:lnSpc>
            </a:pPr>
            <a:endParaRPr lang="en-US" altLang="en-US" sz="1800"/>
          </a:p>
          <a:p>
            <a:pPr>
              <a:lnSpc>
                <a:spcPct val="110000"/>
              </a:lnSpc>
            </a:pPr>
            <a:endParaRPr lang="en-US" altLang="en-US" sz="1800"/>
          </a:p>
          <a:p>
            <a:pPr lvl="1">
              <a:lnSpc>
                <a:spcPct val="110000"/>
              </a:lnSpc>
              <a:buFont typeface="Wingdings" pitchFamily="2" charset="2"/>
              <a:buNone/>
            </a:pPr>
            <a:r>
              <a:rPr lang="en-US" altLang="en-US" sz="2000"/>
              <a:t>where n is the number of tuples,      and      are the respective mean or </a:t>
            </a:r>
            <a:r>
              <a:rPr lang="en-US" altLang="en-US" sz="2000" b="1"/>
              <a:t>expected values</a:t>
            </a:r>
            <a:r>
              <a:rPr lang="en-US" altLang="en-US" sz="2000"/>
              <a:t> of A and B, </a:t>
            </a:r>
            <a:r>
              <a:rPr lang="el-GR" altLang="en-US" sz="2000"/>
              <a:t>σ</a:t>
            </a:r>
            <a:r>
              <a:rPr lang="en-US" altLang="en-US" sz="2000" baseline="-25000"/>
              <a:t>A </a:t>
            </a:r>
            <a:r>
              <a:rPr lang="en-US" altLang="en-US" sz="2000"/>
              <a:t>and </a:t>
            </a:r>
            <a:r>
              <a:rPr lang="el-GR" altLang="en-US" sz="2000"/>
              <a:t>σ</a:t>
            </a:r>
            <a:r>
              <a:rPr lang="en-US" altLang="en-US" sz="2000" baseline="-25000"/>
              <a:t>B </a:t>
            </a:r>
            <a:r>
              <a:rPr lang="en-US" altLang="en-US" sz="2000"/>
              <a:t>are the respective standard deviation of A and B.</a:t>
            </a:r>
          </a:p>
          <a:p>
            <a:pPr>
              <a:lnSpc>
                <a:spcPct val="110000"/>
              </a:lnSpc>
            </a:pPr>
            <a:r>
              <a:rPr lang="en-US" altLang="en-US" sz="2000" b="1"/>
              <a:t>Positive covariance</a:t>
            </a:r>
            <a:r>
              <a:rPr lang="en-US" altLang="en-US" sz="2000"/>
              <a:t>: If Cov</a:t>
            </a:r>
            <a:r>
              <a:rPr lang="en-US" altLang="en-US" sz="2000" baseline="-25000"/>
              <a:t>A,B </a:t>
            </a:r>
            <a:r>
              <a:rPr lang="en-US" altLang="en-US" sz="2000"/>
              <a:t>&gt; 0, then A and B both tend to be larger than their expected values.</a:t>
            </a:r>
          </a:p>
          <a:p>
            <a:pPr>
              <a:lnSpc>
                <a:spcPct val="110000"/>
              </a:lnSpc>
            </a:pPr>
            <a:r>
              <a:rPr lang="en-US" altLang="en-US" sz="2000" b="1"/>
              <a:t>Negative covariance</a:t>
            </a:r>
            <a:r>
              <a:rPr lang="en-US" altLang="en-US" sz="2000"/>
              <a:t>: If Cov</a:t>
            </a:r>
            <a:r>
              <a:rPr lang="en-US" altLang="en-US" sz="2000" baseline="-25000"/>
              <a:t>A,B </a:t>
            </a:r>
            <a:r>
              <a:rPr lang="en-US" altLang="en-US" sz="2000"/>
              <a:t>&lt; 0 then if A is larger than its expected value, B is likely to be smaller than its expected value.</a:t>
            </a:r>
          </a:p>
          <a:p>
            <a:pPr>
              <a:lnSpc>
                <a:spcPct val="80000"/>
              </a:lnSpc>
            </a:pPr>
            <a:r>
              <a:rPr lang="en-US" altLang="en-US" sz="2000" b="1"/>
              <a:t>Independence</a:t>
            </a:r>
            <a:r>
              <a:rPr lang="en-US" altLang="en-US" sz="2000"/>
              <a:t>: Cov</a:t>
            </a:r>
            <a:r>
              <a:rPr lang="en-US" altLang="en-US" sz="2000" baseline="-25000"/>
              <a:t>A,B</a:t>
            </a:r>
            <a:r>
              <a:rPr lang="en-US" altLang="en-US" sz="2000"/>
              <a:t> = 0 but the converse is not true:</a:t>
            </a:r>
          </a:p>
          <a:p>
            <a:pPr lvl="1"/>
            <a:r>
              <a:rPr lang="en-US" altLang="en-US" sz="1800"/>
              <a:t>Some pairs of random variables may have a covariance of 0 but are not independent. Only under some additional assumptions (e.g., the data follow multivariate normal distributions) does a covariance of 0 imply independence</a:t>
            </a:r>
          </a:p>
        </p:txBody>
      </p:sp>
      <p:graphicFrame>
        <p:nvGraphicFramePr>
          <p:cNvPr id="75781" name="Object 13">
            <a:extLst>
              <a:ext uri="{FF2B5EF4-FFF2-40B4-BE49-F238E27FC236}">
                <a16:creationId xmlns:a16="http://schemas.microsoft.com/office/drawing/2014/main" id="{BFE2B5F7-D9E6-4940-B6FD-CC5C8E64891A}"/>
              </a:ext>
            </a:extLst>
          </p:cNvPr>
          <p:cNvGraphicFramePr>
            <a:graphicFrameLocks noChangeAspect="1"/>
          </p:cNvGraphicFramePr>
          <p:nvPr/>
        </p:nvGraphicFramePr>
        <p:xfrm>
          <a:off x="4657725" y="3124200"/>
          <a:ext cx="255588" cy="339725"/>
        </p:xfrm>
        <a:graphic>
          <a:graphicData uri="http://schemas.openxmlformats.org/presentationml/2006/ole">
            <mc:AlternateContent xmlns:mc="http://schemas.openxmlformats.org/markup-compatibility/2006">
              <mc:Choice xmlns:v="urn:schemas-microsoft-com:vml" Requires="v">
                <p:oleObj name="Equation" r:id="rId5" imgW="3505200" imgH="4686300" progId="Equation.3">
                  <p:embed/>
                </p:oleObj>
              </mc:Choice>
              <mc:Fallback>
                <p:oleObj name="Equation" r:id="rId5" imgW="3505200" imgH="4686300" progId="Equation.3">
                  <p:embed/>
                  <p:pic>
                    <p:nvPicPr>
                      <p:cNvPr id="75781" name="Object 13">
                        <a:extLst>
                          <a:ext uri="{FF2B5EF4-FFF2-40B4-BE49-F238E27FC236}">
                            <a16:creationId xmlns:a16="http://schemas.microsoft.com/office/drawing/2014/main" id="{BFE2B5F7-D9E6-4940-B6FD-CC5C8E6489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7725" y="3124200"/>
                        <a:ext cx="255588"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82" name="Object 14">
            <a:extLst>
              <a:ext uri="{FF2B5EF4-FFF2-40B4-BE49-F238E27FC236}">
                <a16:creationId xmlns:a16="http://schemas.microsoft.com/office/drawing/2014/main" id="{997835E8-EE0A-EE48-BB19-5B378B84133A}"/>
              </a:ext>
            </a:extLst>
          </p:cNvPr>
          <p:cNvGraphicFramePr>
            <a:graphicFrameLocks noChangeAspect="1"/>
          </p:cNvGraphicFramePr>
          <p:nvPr/>
        </p:nvGraphicFramePr>
        <p:xfrm>
          <a:off x="5486400" y="3113088"/>
          <a:ext cx="295275" cy="392112"/>
        </p:xfrm>
        <a:graphic>
          <a:graphicData uri="http://schemas.openxmlformats.org/presentationml/2006/ole">
            <mc:AlternateContent xmlns:mc="http://schemas.openxmlformats.org/markup-compatibility/2006">
              <mc:Choice xmlns:v="urn:schemas-microsoft-com:vml" Requires="v">
                <p:oleObj name="Equation" r:id="rId7" imgW="3505200" imgH="4686300" progId="Equation.3">
                  <p:embed/>
                </p:oleObj>
              </mc:Choice>
              <mc:Fallback>
                <p:oleObj name="Equation" r:id="rId7" imgW="3505200" imgH="4686300" progId="Equation.3">
                  <p:embed/>
                  <p:pic>
                    <p:nvPicPr>
                      <p:cNvPr id="75782" name="Object 14">
                        <a:extLst>
                          <a:ext uri="{FF2B5EF4-FFF2-40B4-BE49-F238E27FC236}">
                            <a16:creationId xmlns:a16="http://schemas.microsoft.com/office/drawing/2014/main" id="{997835E8-EE0A-EE48-BB19-5B378B8413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3113088"/>
                        <a:ext cx="295275"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3" name="TextBox 2">
            <a:extLst>
              <a:ext uri="{FF2B5EF4-FFF2-40B4-BE49-F238E27FC236}">
                <a16:creationId xmlns:a16="http://schemas.microsoft.com/office/drawing/2014/main" id="{805EDC0D-4D0F-284F-817A-55E09C841B2A}"/>
              </a:ext>
            </a:extLst>
          </p:cNvPr>
          <p:cNvSpPr txBox="1">
            <a:spLocks noChangeArrowheads="1"/>
          </p:cNvSpPr>
          <p:nvPr/>
        </p:nvSpPr>
        <p:spPr bwMode="auto">
          <a:xfrm>
            <a:off x="569913" y="2439988"/>
            <a:ext cx="274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000"/>
              <a:t>Correlation coefficient:</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3">
            <a:extLst>
              <a:ext uri="{FF2B5EF4-FFF2-40B4-BE49-F238E27FC236}">
                <a16:creationId xmlns:a16="http://schemas.microsoft.com/office/drawing/2014/main" id="{92F1CC47-3291-1048-8E64-DB04D1ED553B}"/>
              </a:ext>
            </a:extLst>
          </p:cNvPr>
          <p:cNvSpPr>
            <a:spLocks noGrp="1" noChangeArrowheads="1"/>
          </p:cNvSpPr>
          <p:nvPr>
            <p:ph type="dt" sz="quarter" idx="2"/>
          </p:nvPr>
        </p:nvSpPr>
        <p:spPr>
          <a:xfrm>
            <a:off x="0" y="6457950"/>
            <a:ext cx="19050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0" hangingPunct="0">
              <a:spcBef>
                <a:spcPct val="0"/>
              </a:spcBef>
              <a:buClrTx/>
              <a:buSzTx/>
              <a:buFontTx/>
              <a:buNone/>
            </a:pPr>
            <a:fld id="{8D06DDA4-0939-DB49-A30C-B10096E48402}" type="datetime4">
              <a:rPr lang="en-US" altLang="en-US" sz="1200" smtClean="0">
                <a:ea typeface="ＭＳ Ｐゴシック" panose="020B0600070205080204" pitchFamily="34" charset="-128"/>
              </a:rPr>
              <a:pPr algn="r" eaLnBrk="0" hangingPunct="0">
                <a:spcBef>
                  <a:spcPct val="0"/>
                </a:spcBef>
                <a:buClrTx/>
                <a:buSzTx/>
                <a:buFontTx/>
                <a:buNone/>
              </a:pPr>
              <a:t>September 2, 2024</a:t>
            </a:fld>
            <a:endParaRPr lang="en-US" altLang="en-US" sz="1200">
              <a:ea typeface="ＭＳ Ｐゴシック" panose="020B0600070205080204" pitchFamily="34" charset="-128"/>
            </a:endParaRPr>
          </a:p>
        </p:txBody>
      </p:sp>
      <p:sp>
        <p:nvSpPr>
          <p:cNvPr id="21506" name="Slide Number Placeholder 5">
            <a:extLst>
              <a:ext uri="{FF2B5EF4-FFF2-40B4-BE49-F238E27FC236}">
                <a16:creationId xmlns:a16="http://schemas.microsoft.com/office/drawing/2014/main" id="{76DB5216-D27C-D942-986A-C9870D360D7A}"/>
              </a:ext>
            </a:extLst>
          </p:cNvPr>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FC5CC4F8-F5C0-CB46-B48B-D4580770CDD3}" type="slidenum">
              <a:rPr lang="en-US" altLang="en-US" sz="1200">
                <a:ea typeface="ＭＳ Ｐゴシック" panose="020B0600070205080204" pitchFamily="34" charset="-128"/>
              </a:rPr>
              <a:pPr>
                <a:spcBef>
                  <a:spcPct val="0"/>
                </a:spcBef>
                <a:buClrTx/>
                <a:buSzTx/>
                <a:buFontTx/>
                <a:buNone/>
              </a:pPr>
              <a:t>4</a:t>
            </a:fld>
            <a:endParaRPr lang="en-US" altLang="en-US" sz="1200">
              <a:ea typeface="ＭＳ Ｐゴシック" panose="020B0600070205080204" pitchFamily="34" charset="-128"/>
            </a:endParaRPr>
          </a:p>
        </p:txBody>
      </p:sp>
      <p:sp>
        <p:nvSpPr>
          <p:cNvPr id="21507" name="Rectangle 2">
            <a:extLst>
              <a:ext uri="{FF2B5EF4-FFF2-40B4-BE49-F238E27FC236}">
                <a16:creationId xmlns:a16="http://schemas.microsoft.com/office/drawing/2014/main" id="{8913D81A-E15B-8D42-BA64-519D12FFF921}"/>
              </a:ext>
            </a:extLst>
          </p:cNvPr>
          <p:cNvSpPr>
            <a:spLocks noGrp="1" noChangeArrowheads="1"/>
          </p:cNvSpPr>
          <p:nvPr>
            <p:ph type="title"/>
          </p:nvPr>
        </p:nvSpPr>
        <p:spPr>
          <a:xfrm>
            <a:off x="304800" y="304800"/>
            <a:ext cx="8458200" cy="762000"/>
          </a:xfrm>
        </p:spPr>
        <p:txBody>
          <a:bodyPr/>
          <a:lstStyle/>
          <a:p>
            <a:pPr eaLnBrk="1" hangingPunct="1"/>
            <a:r>
              <a:rPr lang="en-US" altLang="en-US"/>
              <a:t>Why Data Preprocessing?</a:t>
            </a:r>
          </a:p>
        </p:txBody>
      </p:sp>
      <p:sp>
        <p:nvSpPr>
          <p:cNvPr id="21508" name="Rectangle 3">
            <a:extLst>
              <a:ext uri="{FF2B5EF4-FFF2-40B4-BE49-F238E27FC236}">
                <a16:creationId xmlns:a16="http://schemas.microsoft.com/office/drawing/2014/main" id="{E9B6F31A-E643-E947-BEB1-EC89724F5056}"/>
              </a:ext>
            </a:extLst>
          </p:cNvPr>
          <p:cNvSpPr>
            <a:spLocks noGrp="1" noChangeArrowheads="1"/>
          </p:cNvSpPr>
          <p:nvPr>
            <p:ph type="body" idx="1"/>
          </p:nvPr>
        </p:nvSpPr>
        <p:spPr>
          <a:xfrm>
            <a:off x="457200" y="1371600"/>
            <a:ext cx="8305800" cy="5181600"/>
          </a:xfrm>
        </p:spPr>
        <p:txBody>
          <a:bodyPr/>
          <a:lstStyle/>
          <a:p>
            <a:pPr eaLnBrk="1" hangingPunct="1">
              <a:lnSpc>
                <a:spcPct val="90000"/>
              </a:lnSpc>
            </a:pPr>
            <a:r>
              <a:rPr lang="en-US" altLang="en-US">
                <a:ea typeface="ＭＳ Ｐゴシック" panose="020B0600070205080204" pitchFamily="34" charset="-128"/>
              </a:rPr>
              <a:t>Data in the real world is dirty</a:t>
            </a:r>
          </a:p>
          <a:p>
            <a:pPr lvl="1" eaLnBrk="1" hangingPunct="1">
              <a:lnSpc>
                <a:spcPct val="90000"/>
              </a:lnSpc>
            </a:pPr>
            <a:r>
              <a:rPr lang="en-US" altLang="en-US">
                <a:solidFill>
                  <a:schemeClr val="hlink"/>
                </a:solidFill>
                <a:ea typeface="ＭＳ Ｐゴシック" panose="020B0600070205080204" pitchFamily="34" charset="-128"/>
              </a:rPr>
              <a:t>incomplete</a:t>
            </a:r>
            <a:r>
              <a:rPr lang="en-US" altLang="en-US">
                <a:ea typeface="ＭＳ Ｐゴシック" panose="020B0600070205080204" pitchFamily="34" charset="-128"/>
              </a:rPr>
              <a:t>: lacking attribute values, lacking certain attributes of interest, or containing only aggregate data</a:t>
            </a:r>
          </a:p>
          <a:p>
            <a:pPr lvl="2" eaLnBrk="1" hangingPunct="1">
              <a:lnSpc>
                <a:spcPct val="90000"/>
              </a:lnSpc>
            </a:pPr>
            <a:r>
              <a:rPr lang="en-US" altLang="en-US">
                <a:ea typeface="ＭＳ Ｐゴシック" panose="020B0600070205080204" pitchFamily="34" charset="-128"/>
              </a:rPr>
              <a:t>e.g., occupation=</a:t>
            </a:r>
            <a:r>
              <a:rPr lang="ja-JP" altLang="en-US">
                <a:ea typeface="ＭＳ Ｐゴシック" panose="020B0600070205080204" pitchFamily="34" charset="-128"/>
              </a:rPr>
              <a:t>“</a:t>
            </a:r>
            <a:r>
              <a:rPr lang="en-US" altLang="ja-JP">
                <a:ea typeface="ＭＳ Ｐゴシック" panose="020B0600070205080204" pitchFamily="34" charset="-128"/>
              </a:rPr>
              <a:t> </a:t>
            </a:r>
            <a:r>
              <a:rPr lang="ja-JP" altLang="en-US">
                <a:ea typeface="ＭＳ Ｐゴシック" panose="020B0600070205080204" pitchFamily="34" charset="-128"/>
              </a:rPr>
              <a:t>”</a:t>
            </a:r>
            <a:endParaRPr lang="en-US" altLang="ja-JP">
              <a:ea typeface="ＭＳ Ｐゴシック" panose="020B0600070205080204" pitchFamily="34" charset="-128"/>
            </a:endParaRPr>
          </a:p>
          <a:p>
            <a:pPr lvl="1" eaLnBrk="1" hangingPunct="1">
              <a:lnSpc>
                <a:spcPct val="90000"/>
              </a:lnSpc>
            </a:pPr>
            <a:r>
              <a:rPr lang="en-US" altLang="en-US">
                <a:solidFill>
                  <a:schemeClr val="hlink"/>
                </a:solidFill>
                <a:ea typeface="ＭＳ Ｐゴシック" panose="020B0600070205080204" pitchFamily="34" charset="-128"/>
              </a:rPr>
              <a:t>noisy</a:t>
            </a:r>
            <a:r>
              <a:rPr lang="en-US" altLang="en-US">
                <a:ea typeface="ＭＳ Ｐゴシック" panose="020B0600070205080204" pitchFamily="34" charset="-128"/>
              </a:rPr>
              <a:t>: containing errors or outliers</a:t>
            </a:r>
          </a:p>
          <a:p>
            <a:pPr lvl="2" eaLnBrk="1" hangingPunct="1">
              <a:lnSpc>
                <a:spcPct val="90000"/>
              </a:lnSpc>
            </a:pPr>
            <a:r>
              <a:rPr lang="en-US" altLang="en-US">
                <a:ea typeface="ＭＳ Ｐゴシック" panose="020B0600070205080204" pitchFamily="34" charset="-128"/>
              </a:rPr>
              <a:t>e.g., Salary=</a:t>
            </a:r>
            <a:r>
              <a:rPr lang="ja-JP" altLang="en-US">
                <a:ea typeface="ＭＳ Ｐゴシック" panose="020B0600070205080204" pitchFamily="34" charset="-128"/>
              </a:rPr>
              <a:t>“</a:t>
            </a:r>
            <a:r>
              <a:rPr lang="en-US" altLang="ja-JP">
                <a:ea typeface="ＭＳ Ｐゴシック" panose="020B0600070205080204" pitchFamily="34" charset="-128"/>
              </a:rPr>
              <a:t>-10</a:t>
            </a:r>
            <a:r>
              <a:rPr lang="ja-JP" altLang="en-US">
                <a:ea typeface="ＭＳ Ｐゴシック" panose="020B0600070205080204" pitchFamily="34" charset="-128"/>
              </a:rPr>
              <a:t>”</a:t>
            </a:r>
            <a:endParaRPr lang="en-US" altLang="ja-JP">
              <a:ea typeface="ＭＳ Ｐゴシック" panose="020B0600070205080204" pitchFamily="34" charset="-128"/>
            </a:endParaRPr>
          </a:p>
          <a:p>
            <a:pPr lvl="1" eaLnBrk="1" hangingPunct="1">
              <a:lnSpc>
                <a:spcPct val="90000"/>
              </a:lnSpc>
            </a:pPr>
            <a:r>
              <a:rPr lang="en-US" altLang="en-US">
                <a:solidFill>
                  <a:schemeClr val="hlink"/>
                </a:solidFill>
                <a:ea typeface="ＭＳ Ｐゴシック" panose="020B0600070205080204" pitchFamily="34" charset="-128"/>
              </a:rPr>
              <a:t>inconsistent</a:t>
            </a:r>
            <a:r>
              <a:rPr lang="en-US" altLang="en-US">
                <a:ea typeface="ＭＳ Ｐゴシック" panose="020B0600070205080204" pitchFamily="34" charset="-128"/>
              </a:rPr>
              <a:t>: containing discrepancies in codes or names</a:t>
            </a:r>
          </a:p>
          <a:p>
            <a:pPr lvl="2" eaLnBrk="1" hangingPunct="1">
              <a:lnSpc>
                <a:spcPct val="90000"/>
              </a:lnSpc>
            </a:pPr>
            <a:r>
              <a:rPr lang="en-US" altLang="en-US">
                <a:ea typeface="ＭＳ Ｐゴシック" panose="020B0600070205080204" pitchFamily="34" charset="-128"/>
              </a:rPr>
              <a:t>e.g., Age=</a:t>
            </a:r>
            <a:r>
              <a:rPr lang="ja-JP" altLang="en-US">
                <a:ea typeface="ＭＳ Ｐゴシック" panose="020B0600070205080204" pitchFamily="34" charset="-128"/>
              </a:rPr>
              <a:t>“</a:t>
            </a:r>
            <a:r>
              <a:rPr lang="en-US" altLang="ja-JP">
                <a:ea typeface="ＭＳ Ｐゴシック" panose="020B0600070205080204" pitchFamily="34" charset="-128"/>
              </a:rPr>
              <a:t>42</a:t>
            </a:r>
            <a:r>
              <a:rPr lang="ja-JP" altLang="en-US">
                <a:ea typeface="ＭＳ Ｐゴシック" panose="020B0600070205080204" pitchFamily="34" charset="-128"/>
              </a:rPr>
              <a:t>”</a:t>
            </a:r>
            <a:r>
              <a:rPr lang="en-US" altLang="ja-JP">
                <a:ea typeface="ＭＳ Ｐゴシック" panose="020B0600070205080204" pitchFamily="34" charset="-128"/>
              </a:rPr>
              <a:t> Birthday=</a:t>
            </a:r>
            <a:r>
              <a:rPr lang="ja-JP" altLang="en-US">
                <a:ea typeface="ＭＳ Ｐゴシック" panose="020B0600070205080204" pitchFamily="34" charset="-128"/>
              </a:rPr>
              <a:t>“</a:t>
            </a:r>
            <a:r>
              <a:rPr lang="en-US" altLang="ja-JP">
                <a:ea typeface="ＭＳ Ｐゴシック" panose="020B0600070205080204" pitchFamily="34" charset="-128"/>
              </a:rPr>
              <a:t>03/07/1997</a:t>
            </a:r>
            <a:r>
              <a:rPr lang="ja-JP" altLang="en-US">
                <a:ea typeface="ＭＳ Ｐゴシック" panose="020B0600070205080204" pitchFamily="34" charset="-128"/>
              </a:rPr>
              <a:t>”</a:t>
            </a:r>
            <a:endParaRPr lang="en-US" altLang="ja-JP">
              <a:ea typeface="ＭＳ Ｐゴシック" panose="020B0600070205080204" pitchFamily="34" charset="-128"/>
            </a:endParaRPr>
          </a:p>
          <a:p>
            <a:pPr lvl="2" eaLnBrk="1" hangingPunct="1">
              <a:lnSpc>
                <a:spcPct val="90000"/>
              </a:lnSpc>
            </a:pPr>
            <a:r>
              <a:rPr lang="en-US" altLang="en-US">
                <a:ea typeface="ＭＳ Ｐゴシック" panose="020B0600070205080204" pitchFamily="34" charset="-128"/>
              </a:rPr>
              <a:t>e.g., Was rating </a:t>
            </a:r>
            <a:r>
              <a:rPr lang="ja-JP" altLang="en-US">
                <a:ea typeface="ＭＳ Ｐゴシック" panose="020B0600070205080204" pitchFamily="34" charset="-128"/>
              </a:rPr>
              <a:t>“</a:t>
            </a:r>
            <a:r>
              <a:rPr lang="en-US" altLang="ja-JP">
                <a:ea typeface="ＭＳ Ｐゴシック" panose="020B0600070205080204" pitchFamily="34" charset="-128"/>
              </a:rPr>
              <a:t>1,2,3</a:t>
            </a:r>
            <a:r>
              <a:rPr lang="ja-JP" altLang="en-US">
                <a:ea typeface="ＭＳ Ｐゴシック" panose="020B0600070205080204" pitchFamily="34" charset="-128"/>
              </a:rPr>
              <a:t>”</a:t>
            </a:r>
            <a:r>
              <a:rPr lang="en-US" altLang="ja-JP">
                <a:ea typeface="ＭＳ Ｐゴシック" panose="020B0600070205080204" pitchFamily="34" charset="-128"/>
              </a:rPr>
              <a:t>, now rating </a:t>
            </a:r>
            <a:r>
              <a:rPr lang="ja-JP" altLang="en-US">
                <a:ea typeface="ＭＳ Ｐゴシック" panose="020B0600070205080204" pitchFamily="34" charset="-128"/>
              </a:rPr>
              <a:t>“</a:t>
            </a:r>
            <a:r>
              <a:rPr lang="en-US" altLang="ja-JP">
                <a:ea typeface="ＭＳ Ｐゴシック" panose="020B0600070205080204" pitchFamily="34" charset="-128"/>
              </a:rPr>
              <a:t>A, B, C</a:t>
            </a:r>
            <a:r>
              <a:rPr lang="ja-JP" altLang="en-US">
                <a:ea typeface="ＭＳ Ｐゴシック" panose="020B0600070205080204" pitchFamily="34" charset="-128"/>
              </a:rPr>
              <a:t>”</a:t>
            </a:r>
            <a:endParaRPr lang="en-US" altLang="ja-JP">
              <a:ea typeface="ＭＳ Ｐゴシック" panose="020B0600070205080204" pitchFamily="34" charset="-128"/>
            </a:endParaRPr>
          </a:p>
          <a:p>
            <a:pPr lvl="2" eaLnBrk="1" hangingPunct="1">
              <a:lnSpc>
                <a:spcPct val="90000"/>
              </a:lnSpc>
            </a:pPr>
            <a:r>
              <a:rPr lang="en-US" altLang="en-US">
                <a:ea typeface="ＭＳ Ｐゴシック" panose="020B0600070205080204" pitchFamily="34" charset="-128"/>
              </a:rPr>
              <a:t>e.g., discrepancy between duplicate records</a:t>
            </a:r>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a:extLst>
              <a:ext uri="{FF2B5EF4-FFF2-40B4-BE49-F238E27FC236}">
                <a16:creationId xmlns:a16="http://schemas.microsoft.com/office/drawing/2014/main" id="{D3350FC2-B164-2642-AD7B-DFE813A72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85863"/>
            <a:ext cx="67056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itle 1">
            <a:extLst>
              <a:ext uri="{FF2B5EF4-FFF2-40B4-BE49-F238E27FC236}">
                <a16:creationId xmlns:a16="http://schemas.microsoft.com/office/drawing/2014/main" id="{2F952DCB-4B77-014B-89BF-858172ECDE74}"/>
              </a:ext>
            </a:extLst>
          </p:cNvPr>
          <p:cNvSpPr>
            <a:spLocks noGrp="1" noChangeArrowheads="1"/>
          </p:cNvSpPr>
          <p:nvPr>
            <p:ph type="title"/>
          </p:nvPr>
        </p:nvSpPr>
        <p:spPr/>
        <p:txBody>
          <a:bodyPr/>
          <a:lstStyle/>
          <a:p>
            <a:r>
              <a:rPr lang="en-US" altLang="en-US"/>
              <a:t>Co-Variance: An Example</a:t>
            </a:r>
          </a:p>
        </p:txBody>
      </p:sp>
      <p:sp>
        <p:nvSpPr>
          <p:cNvPr id="3" name="Text Placeholder 2">
            <a:extLst>
              <a:ext uri="{FF2B5EF4-FFF2-40B4-BE49-F238E27FC236}">
                <a16:creationId xmlns:a16="http://schemas.microsoft.com/office/drawing/2014/main" id="{44DBE635-330F-4941-B0AF-8F364DB3059E}"/>
              </a:ext>
            </a:extLst>
          </p:cNvPr>
          <p:cNvSpPr>
            <a:spLocks noGrp="1"/>
          </p:cNvSpPr>
          <p:nvPr>
            <p:ph type="body" sz="half" idx="1"/>
          </p:nvPr>
        </p:nvSpPr>
        <p:spPr>
          <a:xfrm>
            <a:off x="304800" y="1066800"/>
            <a:ext cx="8534400" cy="5486400"/>
          </a:xfrm>
        </p:spPr>
        <p:txBody>
          <a:bodyPr/>
          <a:lstStyle/>
          <a:p>
            <a:pPr>
              <a:lnSpc>
                <a:spcPct val="150000"/>
              </a:lnSpc>
              <a:defRPr/>
            </a:pPr>
            <a:endParaRPr lang="en-US" sz="2000" dirty="0"/>
          </a:p>
          <a:p>
            <a:pPr>
              <a:lnSpc>
                <a:spcPct val="150000"/>
              </a:lnSpc>
              <a:defRPr/>
            </a:pPr>
            <a:r>
              <a:rPr lang="en-US" sz="2000" dirty="0"/>
              <a:t>It can be simplified in computation as</a:t>
            </a:r>
          </a:p>
          <a:p>
            <a:pPr>
              <a:lnSpc>
                <a:spcPct val="150000"/>
              </a:lnSpc>
              <a:defRPr/>
            </a:pPr>
            <a:endParaRPr lang="en-US" sz="2000" dirty="0"/>
          </a:p>
          <a:p>
            <a:pPr>
              <a:lnSpc>
                <a:spcPct val="150000"/>
              </a:lnSpc>
              <a:defRPr/>
            </a:pPr>
            <a:r>
              <a:rPr lang="en-US" sz="2000" dirty="0"/>
              <a:t>Suppose two stocks A and B have the following values in one week:  (2, 5), (3, 8), (5, 10), (4, 11), (6, 14). </a:t>
            </a:r>
          </a:p>
          <a:p>
            <a:pPr>
              <a:lnSpc>
                <a:spcPct val="150000"/>
              </a:lnSpc>
              <a:defRPr/>
            </a:pPr>
            <a:r>
              <a:rPr lang="en-US" sz="2000" dirty="0"/>
              <a:t>Question:  If the stocks are affected by the same industry trends, will their prices rise or fall together?</a:t>
            </a:r>
          </a:p>
          <a:p>
            <a:pPr lvl="1">
              <a:lnSpc>
                <a:spcPct val="150000"/>
              </a:lnSpc>
              <a:defRPr/>
            </a:pPr>
            <a:r>
              <a:rPr lang="en-US" sz="2000" dirty="0">
                <a:ea typeface="+mn-ea"/>
                <a:cs typeface="+mn-cs"/>
              </a:rPr>
              <a:t>E(A) = (2 + 3 + 5 + 4 + 6)</a:t>
            </a:r>
            <a:r>
              <a:rPr lang="en-US" sz="2000" dirty="0"/>
              <a:t>/ </a:t>
            </a:r>
            <a:r>
              <a:rPr lang="en-US" sz="2000" dirty="0">
                <a:ea typeface="+mn-ea"/>
                <a:cs typeface="+mn-cs"/>
              </a:rPr>
              <a:t>5</a:t>
            </a:r>
            <a:r>
              <a:rPr lang="en-US" sz="2000" dirty="0"/>
              <a:t> </a:t>
            </a:r>
            <a:r>
              <a:rPr lang="en-US" sz="2000" dirty="0">
                <a:ea typeface="+mn-ea"/>
                <a:cs typeface="+mn-cs"/>
              </a:rPr>
              <a:t>=</a:t>
            </a:r>
            <a:r>
              <a:rPr lang="en-US" sz="2000" dirty="0"/>
              <a:t> </a:t>
            </a:r>
            <a:r>
              <a:rPr lang="en-US" sz="2000" dirty="0">
                <a:ea typeface="+mn-ea"/>
                <a:cs typeface="+mn-cs"/>
              </a:rPr>
              <a:t>20</a:t>
            </a:r>
            <a:r>
              <a:rPr lang="en-US" sz="2000" dirty="0"/>
              <a:t>/</a:t>
            </a:r>
            <a:r>
              <a:rPr lang="en-US" sz="2000" dirty="0">
                <a:ea typeface="+mn-ea"/>
                <a:cs typeface="+mn-cs"/>
              </a:rPr>
              <a:t>5</a:t>
            </a:r>
            <a:r>
              <a:rPr lang="en-US" sz="2000" dirty="0"/>
              <a:t> </a:t>
            </a:r>
            <a:r>
              <a:rPr lang="en-US" sz="2000" dirty="0">
                <a:ea typeface="+mn-ea"/>
                <a:cs typeface="+mn-cs"/>
              </a:rPr>
              <a:t>= 4</a:t>
            </a:r>
          </a:p>
          <a:p>
            <a:pPr lvl="1">
              <a:lnSpc>
                <a:spcPct val="150000"/>
              </a:lnSpc>
              <a:defRPr/>
            </a:pPr>
            <a:r>
              <a:rPr lang="en-US" sz="2000" dirty="0">
                <a:ea typeface="+mn-ea"/>
                <a:cs typeface="+mn-cs"/>
              </a:rPr>
              <a:t>E(B) = (5 + 8 + 10 + 11 + 14) /5 =</a:t>
            </a:r>
            <a:r>
              <a:rPr lang="en-US" sz="2000" dirty="0"/>
              <a:t> </a:t>
            </a:r>
            <a:r>
              <a:rPr lang="en-US" sz="2000" dirty="0">
                <a:ea typeface="+mn-ea"/>
                <a:cs typeface="+mn-cs"/>
              </a:rPr>
              <a:t>48/5 =</a:t>
            </a:r>
            <a:r>
              <a:rPr lang="en-US" sz="2000" dirty="0"/>
              <a:t> </a:t>
            </a:r>
            <a:r>
              <a:rPr lang="en-US" sz="2000" dirty="0">
                <a:ea typeface="+mn-ea"/>
                <a:cs typeface="+mn-cs"/>
              </a:rPr>
              <a:t>9.6</a:t>
            </a:r>
          </a:p>
          <a:p>
            <a:pPr lvl="1">
              <a:lnSpc>
                <a:spcPct val="150000"/>
              </a:lnSpc>
              <a:defRPr/>
            </a:pPr>
            <a:r>
              <a:rPr lang="en-US" sz="2000" dirty="0" err="1">
                <a:ea typeface="+mn-ea"/>
                <a:cs typeface="+mn-cs"/>
              </a:rPr>
              <a:t>Cov</a:t>
            </a:r>
            <a:r>
              <a:rPr lang="en-US" sz="2000" dirty="0">
                <a:ea typeface="+mn-ea"/>
                <a:cs typeface="+mn-cs"/>
              </a:rPr>
              <a:t>(A,B) = (2×5+3×8+5×10+4×11+6×14)/5 − 4 × 9.6 = 4</a:t>
            </a:r>
          </a:p>
          <a:p>
            <a:pPr>
              <a:lnSpc>
                <a:spcPct val="150000"/>
              </a:lnSpc>
              <a:defRPr/>
            </a:pPr>
            <a:r>
              <a:rPr lang="en-US" sz="2000" dirty="0"/>
              <a:t>Thus, A and B rise together since </a:t>
            </a:r>
            <a:r>
              <a:rPr lang="en-US" sz="2000" dirty="0" err="1"/>
              <a:t>Cov</a:t>
            </a:r>
            <a:r>
              <a:rPr lang="en-US" sz="2000" dirty="0"/>
              <a:t>(A, B) &gt; 0.</a:t>
            </a:r>
          </a:p>
        </p:txBody>
      </p:sp>
      <p:pic>
        <p:nvPicPr>
          <p:cNvPr id="77828" name="Picture 3">
            <a:extLst>
              <a:ext uri="{FF2B5EF4-FFF2-40B4-BE49-F238E27FC236}">
                <a16:creationId xmlns:a16="http://schemas.microsoft.com/office/drawing/2014/main" id="{BA256075-8237-6C45-88FB-811600EDB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133600"/>
            <a:ext cx="426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6">
            <a:extLst>
              <a:ext uri="{FF2B5EF4-FFF2-40B4-BE49-F238E27FC236}">
                <a16:creationId xmlns:a16="http://schemas.microsoft.com/office/drawing/2014/main" id="{982C5303-D866-504E-99C0-03C35E3DA4A4}"/>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2D58E479-E1CC-3049-8200-F332864384B4}" type="slidenum">
              <a:rPr lang="en-US" altLang="en-US" sz="1200"/>
              <a:pPr algn="r" eaLnBrk="1" hangingPunct="1">
                <a:spcBef>
                  <a:spcPct val="0"/>
                </a:spcBef>
                <a:buClrTx/>
                <a:buSzTx/>
                <a:buFontTx/>
                <a:buNone/>
              </a:pPr>
              <a:t>41</a:t>
            </a:fld>
            <a:endParaRPr lang="en-US" altLang="en-US" sz="1200"/>
          </a:p>
        </p:txBody>
      </p:sp>
      <p:sp>
        <p:nvSpPr>
          <p:cNvPr id="79874" name="Rectangle 2">
            <a:extLst>
              <a:ext uri="{FF2B5EF4-FFF2-40B4-BE49-F238E27FC236}">
                <a16:creationId xmlns:a16="http://schemas.microsoft.com/office/drawing/2014/main" id="{F21BFBCA-B19F-4A49-B105-1AC4D8EC2BBD}"/>
              </a:ext>
            </a:extLst>
          </p:cNvPr>
          <p:cNvSpPr>
            <a:spLocks noGrp="1" noChangeArrowheads="1"/>
          </p:cNvSpPr>
          <p:nvPr>
            <p:ph type="title" idx="4294967295"/>
          </p:nvPr>
        </p:nvSpPr>
        <p:spPr>
          <a:noFill/>
        </p:spPr>
        <p:txBody>
          <a:bodyPr lIns="92075" tIns="46038" rIns="92075" bIns="46038" anchor="ctr"/>
          <a:lstStyle/>
          <a:p>
            <a:pPr eaLnBrk="1" hangingPunct="1"/>
            <a:r>
              <a:rPr lang="en-US" altLang="en-US" sz="3200"/>
              <a:t>Chapter 3: Data Preprocessing</a:t>
            </a:r>
          </a:p>
        </p:txBody>
      </p:sp>
      <p:sp>
        <p:nvSpPr>
          <p:cNvPr id="79875" name="Rectangle 3">
            <a:extLst>
              <a:ext uri="{FF2B5EF4-FFF2-40B4-BE49-F238E27FC236}">
                <a16:creationId xmlns:a16="http://schemas.microsoft.com/office/drawing/2014/main" id="{AD553619-1571-F545-A13F-66824C0FC843}"/>
              </a:ext>
            </a:extLst>
          </p:cNvPr>
          <p:cNvSpPr>
            <a:spLocks noGrp="1" noChangeArrowheads="1"/>
          </p:cNvSpPr>
          <p:nvPr>
            <p:ph type="body" sz="half" idx="4294967295"/>
          </p:nvPr>
        </p:nvSpPr>
        <p:spPr>
          <a:xfrm>
            <a:off x="381000" y="1371600"/>
            <a:ext cx="8229600" cy="5105400"/>
          </a:xfrm>
          <a:noFill/>
        </p:spPr>
        <p:txBody>
          <a:bodyPr lIns="92075" tIns="46038" rIns="92075" bIns="46038"/>
          <a:lstStyle/>
          <a:p>
            <a:pPr eaLnBrk="1" hangingPunct="1">
              <a:lnSpc>
                <a:spcPct val="150000"/>
              </a:lnSpc>
            </a:pPr>
            <a:r>
              <a:rPr lang="en-US" altLang="en-US" sz="2400" dirty="0"/>
              <a:t>Data Preprocessing: An Overview</a:t>
            </a:r>
          </a:p>
          <a:p>
            <a:pPr lvl="1" eaLnBrk="1" hangingPunct="1">
              <a:lnSpc>
                <a:spcPct val="150000"/>
              </a:lnSpc>
            </a:pPr>
            <a:r>
              <a:rPr lang="en-US" altLang="en-US" sz="2400" dirty="0"/>
              <a:t>Data Quality</a:t>
            </a:r>
          </a:p>
          <a:p>
            <a:pPr lvl="1" eaLnBrk="1" hangingPunct="1">
              <a:lnSpc>
                <a:spcPct val="150000"/>
              </a:lnSpc>
            </a:pPr>
            <a:r>
              <a:rPr lang="en-US" altLang="en-US" sz="2400" dirty="0"/>
              <a:t>Major Tasks in Data Preprocessing</a:t>
            </a:r>
          </a:p>
          <a:p>
            <a:pPr eaLnBrk="1" hangingPunct="1">
              <a:lnSpc>
                <a:spcPct val="150000"/>
              </a:lnSpc>
            </a:pPr>
            <a:r>
              <a:rPr lang="en-US" altLang="en-US" sz="2400" dirty="0"/>
              <a:t>Data Cleaning</a:t>
            </a:r>
          </a:p>
          <a:p>
            <a:pPr eaLnBrk="1" hangingPunct="1">
              <a:lnSpc>
                <a:spcPct val="150000"/>
              </a:lnSpc>
            </a:pPr>
            <a:r>
              <a:rPr lang="en-US" altLang="en-US" sz="2400" dirty="0"/>
              <a:t>Data Integration		(</a:t>
            </a:r>
            <a:r>
              <a:rPr lang="en-US" altLang="en-US" sz="2400" b="1" dirty="0"/>
              <a:t>Lecture 5</a:t>
            </a:r>
            <a:r>
              <a:rPr lang="en-US" altLang="en-US" sz="2400" dirty="0"/>
              <a:t>)</a:t>
            </a:r>
          </a:p>
          <a:p>
            <a:pPr eaLnBrk="1" hangingPunct="1">
              <a:lnSpc>
                <a:spcPct val="150000"/>
              </a:lnSpc>
            </a:pPr>
            <a:r>
              <a:rPr lang="en-US" altLang="en-US" sz="2400" dirty="0"/>
              <a:t>Data Reduction		</a:t>
            </a:r>
          </a:p>
          <a:p>
            <a:pPr eaLnBrk="1" hangingPunct="1">
              <a:lnSpc>
                <a:spcPct val="150000"/>
              </a:lnSpc>
            </a:pPr>
            <a:r>
              <a:rPr lang="en-US" altLang="en-US" sz="2400" dirty="0"/>
              <a:t>Data Transformation and Data Discretization</a:t>
            </a:r>
          </a:p>
          <a:p>
            <a:pPr eaLnBrk="1" hangingPunct="1">
              <a:lnSpc>
                <a:spcPct val="150000"/>
              </a:lnSpc>
            </a:pPr>
            <a:r>
              <a:rPr lang="en-US" altLang="en-US" sz="2400" dirty="0"/>
              <a:t>Summary</a:t>
            </a:r>
          </a:p>
        </p:txBody>
      </p:sp>
      <p:sp>
        <p:nvSpPr>
          <p:cNvPr id="79876" name="AutoShape 4">
            <a:extLst>
              <a:ext uri="{FF2B5EF4-FFF2-40B4-BE49-F238E27FC236}">
                <a16:creationId xmlns:a16="http://schemas.microsoft.com/office/drawing/2014/main" id="{292E4A17-3C74-C846-985A-B74FE5FAB5C1}"/>
              </a:ext>
            </a:extLst>
          </p:cNvPr>
          <p:cNvSpPr>
            <a:spLocks noChangeArrowheads="1"/>
          </p:cNvSpPr>
          <p:nvPr/>
        </p:nvSpPr>
        <p:spPr bwMode="auto">
          <a:xfrm rot="10800000">
            <a:off x="3288003" y="3960804"/>
            <a:ext cx="470430" cy="424926"/>
          </a:xfrm>
          <a:prstGeom prst="notchedRightArrow">
            <a:avLst>
              <a:gd name="adj1" fmla="val 50000"/>
              <a:gd name="adj2" fmla="val 26879"/>
            </a:avLst>
          </a:prstGeom>
          <a:solidFill>
            <a:srgbClr val="339966"/>
          </a:solidFill>
          <a:ln w="9525">
            <a:solidFill>
              <a:schemeClr val="tx1"/>
            </a:solidFill>
            <a:miter lim="800000"/>
            <a:headEnd/>
            <a:tailEnd/>
          </a:ln>
        </p:spPr>
        <p:txBody>
          <a:bodyPr rot="10800000"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39E6EFBB-49F2-F342-B005-C358F58F9066}"/>
              </a:ext>
            </a:extLst>
          </p:cNvPr>
          <p:cNvSpPr>
            <a:spLocks noGrp="1" noChangeArrowheads="1"/>
          </p:cNvSpPr>
          <p:nvPr>
            <p:ph type="title"/>
          </p:nvPr>
        </p:nvSpPr>
        <p:spPr>
          <a:xfrm>
            <a:off x="1295400" y="228600"/>
            <a:ext cx="6248400" cy="685800"/>
          </a:xfrm>
        </p:spPr>
        <p:txBody>
          <a:bodyPr/>
          <a:lstStyle/>
          <a:p>
            <a:pPr eaLnBrk="1" hangingPunct="1"/>
            <a:r>
              <a:rPr lang="en-US" altLang="en-US" sz="3200"/>
              <a:t>Data Reduction Strategies</a:t>
            </a:r>
            <a:endParaRPr lang="en-US" altLang="en-US"/>
          </a:p>
        </p:txBody>
      </p:sp>
      <p:sp>
        <p:nvSpPr>
          <p:cNvPr id="81922" name="Rectangle 3">
            <a:extLst>
              <a:ext uri="{FF2B5EF4-FFF2-40B4-BE49-F238E27FC236}">
                <a16:creationId xmlns:a16="http://schemas.microsoft.com/office/drawing/2014/main" id="{4AFA0548-3CD9-514C-AEFD-3F40B064C5FC}"/>
              </a:ext>
            </a:extLst>
          </p:cNvPr>
          <p:cNvSpPr>
            <a:spLocks noGrp="1" noChangeArrowheads="1"/>
          </p:cNvSpPr>
          <p:nvPr>
            <p:ph type="body" idx="1"/>
          </p:nvPr>
        </p:nvSpPr>
        <p:spPr>
          <a:xfrm>
            <a:off x="304800" y="1295400"/>
            <a:ext cx="8610600" cy="5410200"/>
          </a:xfrm>
        </p:spPr>
        <p:txBody>
          <a:bodyPr/>
          <a:lstStyle/>
          <a:p>
            <a:pPr eaLnBrk="1" hangingPunct="1">
              <a:lnSpc>
                <a:spcPct val="90000"/>
              </a:lnSpc>
            </a:pPr>
            <a:r>
              <a:rPr lang="en-US" altLang="en-US" sz="2000" b="1"/>
              <a:t>Data reduction</a:t>
            </a:r>
            <a:r>
              <a:rPr lang="en-US" altLang="en-US" sz="2000"/>
              <a:t>: Obtain a reduced representation of the data set that is much smaller in volume but yet produces the same (or almost the same) analytical results</a:t>
            </a:r>
          </a:p>
          <a:p>
            <a:pPr eaLnBrk="1" hangingPunct="1">
              <a:lnSpc>
                <a:spcPct val="90000"/>
              </a:lnSpc>
            </a:pPr>
            <a:r>
              <a:rPr lang="en-US" altLang="en-US" sz="2000"/>
              <a:t>Why data reduction? </a:t>
            </a:r>
            <a:r>
              <a:rPr lang="en-US" altLang="en-US" sz="2000">
                <a:cs typeface="Tahoma" panose="020B0604030504040204" pitchFamily="34" charset="0"/>
              </a:rPr>
              <a:t>— </a:t>
            </a:r>
            <a:r>
              <a:rPr lang="en-US" altLang="en-US" sz="2000"/>
              <a:t>A database/data warehouse may store terabytes of data.  Complex data analysis may take a very long time to run on the complete data set.</a:t>
            </a:r>
          </a:p>
          <a:p>
            <a:pPr eaLnBrk="1" hangingPunct="1">
              <a:lnSpc>
                <a:spcPct val="90000"/>
              </a:lnSpc>
            </a:pPr>
            <a:r>
              <a:rPr lang="en-US" altLang="en-US" sz="2000"/>
              <a:t>Data reduction strategies</a:t>
            </a:r>
          </a:p>
          <a:p>
            <a:pPr lvl="1" eaLnBrk="1" hangingPunct="1">
              <a:lnSpc>
                <a:spcPct val="90000"/>
              </a:lnSpc>
            </a:pPr>
            <a:r>
              <a:rPr lang="en-US" altLang="en-US" sz="2000">
                <a:solidFill>
                  <a:schemeClr val="hlink"/>
                </a:solidFill>
              </a:rPr>
              <a:t>Dimensionality reduction</a:t>
            </a:r>
            <a:r>
              <a:rPr lang="en-US" altLang="en-US" sz="2000">
                <a:solidFill>
                  <a:schemeClr val="folHlink"/>
                </a:solidFill>
              </a:rPr>
              <a:t>, </a:t>
            </a:r>
            <a:r>
              <a:rPr lang="en-US" altLang="en-US" sz="2000"/>
              <a:t>e.g.,</a:t>
            </a:r>
            <a:r>
              <a:rPr lang="en-US" altLang="en-US" sz="2000">
                <a:solidFill>
                  <a:schemeClr val="folHlink"/>
                </a:solidFill>
              </a:rPr>
              <a:t> </a:t>
            </a:r>
            <a:r>
              <a:rPr lang="en-US" altLang="en-US" sz="2000"/>
              <a:t>remove unimportant attributes</a:t>
            </a:r>
          </a:p>
          <a:p>
            <a:pPr lvl="2" eaLnBrk="1" hangingPunct="1">
              <a:lnSpc>
                <a:spcPct val="90000"/>
              </a:lnSpc>
            </a:pPr>
            <a:r>
              <a:rPr lang="en-US" altLang="en-US" sz="2000">
                <a:solidFill>
                  <a:schemeClr val="folHlink"/>
                </a:solidFill>
              </a:rPr>
              <a:t>Wavelet transforms</a:t>
            </a:r>
          </a:p>
          <a:p>
            <a:pPr lvl="2" eaLnBrk="1" hangingPunct="1">
              <a:lnSpc>
                <a:spcPct val="90000"/>
              </a:lnSpc>
            </a:pPr>
            <a:r>
              <a:rPr lang="en-US" altLang="en-US" sz="2000">
                <a:solidFill>
                  <a:schemeClr val="folHlink"/>
                </a:solidFill>
              </a:rPr>
              <a:t>Principal Components Analysis (PCA)</a:t>
            </a:r>
          </a:p>
          <a:p>
            <a:pPr lvl="2" eaLnBrk="1" hangingPunct="1">
              <a:lnSpc>
                <a:spcPct val="90000"/>
              </a:lnSpc>
            </a:pPr>
            <a:r>
              <a:rPr lang="en-US" altLang="en-US" sz="2000">
                <a:solidFill>
                  <a:schemeClr val="folHlink"/>
                </a:solidFill>
              </a:rPr>
              <a:t>Feature subset selection, feature creation</a:t>
            </a:r>
          </a:p>
          <a:p>
            <a:pPr lvl="1" eaLnBrk="1" hangingPunct="1">
              <a:lnSpc>
                <a:spcPct val="90000"/>
              </a:lnSpc>
            </a:pPr>
            <a:r>
              <a:rPr lang="en-US" altLang="en-US" sz="2000">
                <a:solidFill>
                  <a:schemeClr val="hlink"/>
                </a:solidFill>
              </a:rPr>
              <a:t>Numerosity reduction</a:t>
            </a:r>
            <a:r>
              <a:rPr lang="en-US" altLang="en-US" sz="2000">
                <a:solidFill>
                  <a:schemeClr val="folHlink"/>
                </a:solidFill>
              </a:rPr>
              <a:t> (some simply call it: Data Reduction)</a:t>
            </a:r>
          </a:p>
          <a:p>
            <a:pPr lvl="2" eaLnBrk="1" hangingPunct="1">
              <a:lnSpc>
                <a:spcPct val="90000"/>
              </a:lnSpc>
            </a:pPr>
            <a:r>
              <a:rPr lang="en-US" altLang="en-US" sz="2000">
                <a:solidFill>
                  <a:schemeClr val="folHlink"/>
                </a:solidFill>
              </a:rPr>
              <a:t>Regression and Log-Linear Models</a:t>
            </a:r>
          </a:p>
          <a:p>
            <a:pPr lvl="2" eaLnBrk="1" hangingPunct="1">
              <a:lnSpc>
                <a:spcPct val="90000"/>
              </a:lnSpc>
            </a:pPr>
            <a:r>
              <a:rPr lang="en-US" altLang="en-US" sz="2000">
                <a:solidFill>
                  <a:schemeClr val="folHlink"/>
                </a:solidFill>
              </a:rPr>
              <a:t>Histograms, clustering, sampling</a:t>
            </a:r>
          </a:p>
          <a:p>
            <a:pPr lvl="2" eaLnBrk="1" hangingPunct="1">
              <a:lnSpc>
                <a:spcPct val="90000"/>
              </a:lnSpc>
            </a:pPr>
            <a:r>
              <a:rPr lang="en-US" altLang="en-US" sz="2000">
                <a:solidFill>
                  <a:schemeClr val="folHlink"/>
                </a:solidFill>
              </a:rPr>
              <a:t>Data cube aggregation</a:t>
            </a:r>
          </a:p>
          <a:p>
            <a:pPr lvl="1" eaLnBrk="1" hangingPunct="1">
              <a:lnSpc>
                <a:spcPct val="90000"/>
              </a:lnSpc>
            </a:pPr>
            <a:r>
              <a:rPr lang="en-US" altLang="en-US" sz="2000">
                <a:solidFill>
                  <a:schemeClr val="hlink"/>
                </a:solidFill>
              </a:rPr>
              <a:t>Data compression</a:t>
            </a:r>
          </a:p>
        </p:txBody>
      </p:sp>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849D362A-0E4C-B949-9963-FCDA6586C66B}"/>
              </a:ext>
            </a:extLst>
          </p:cNvPr>
          <p:cNvSpPr>
            <a:spLocks noGrp="1" noChangeArrowheads="1"/>
          </p:cNvSpPr>
          <p:nvPr>
            <p:ph type="title" idx="4294967295"/>
          </p:nvPr>
        </p:nvSpPr>
        <p:spPr>
          <a:xfrm>
            <a:off x="0" y="609600"/>
            <a:ext cx="9220200" cy="609600"/>
          </a:xfrm>
        </p:spPr>
        <p:txBody>
          <a:bodyPr/>
          <a:lstStyle/>
          <a:p>
            <a:pPr eaLnBrk="1" hangingPunct="1"/>
            <a:r>
              <a:rPr lang="en-US" altLang="en-US"/>
              <a:t>Data Reduction 1: Dimensionality Reduction</a:t>
            </a:r>
          </a:p>
        </p:txBody>
      </p:sp>
      <p:sp>
        <p:nvSpPr>
          <p:cNvPr id="78850" name="Rectangle 3">
            <a:extLst>
              <a:ext uri="{FF2B5EF4-FFF2-40B4-BE49-F238E27FC236}">
                <a16:creationId xmlns:a16="http://schemas.microsoft.com/office/drawing/2014/main" id="{AD821CC4-BB08-1045-826E-BD510F697081}"/>
              </a:ext>
            </a:extLst>
          </p:cNvPr>
          <p:cNvSpPr>
            <a:spLocks noGrp="1" noChangeArrowheads="1"/>
          </p:cNvSpPr>
          <p:nvPr>
            <p:ph type="body" idx="4294967295"/>
          </p:nvPr>
        </p:nvSpPr>
        <p:spPr>
          <a:xfrm>
            <a:off x="304800" y="1295400"/>
            <a:ext cx="8534400" cy="5181600"/>
          </a:xfrm>
        </p:spPr>
        <p:txBody>
          <a:bodyPr/>
          <a:lstStyle/>
          <a:p>
            <a:pPr eaLnBrk="1" hangingPunct="1">
              <a:lnSpc>
                <a:spcPct val="110000"/>
              </a:lnSpc>
            </a:pPr>
            <a:r>
              <a:rPr lang="en-US" altLang="en-US" sz="1800" b="1"/>
              <a:t>Curse of dimensionality</a:t>
            </a:r>
          </a:p>
          <a:p>
            <a:pPr lvl="1" eaLnBrk="1" hangingPunct="1">
              <a:lnSpc>
                <a:spcPct val="110000"/>
              </a:lnSpc>
            </a:pPr>
            <a:r>
              <a:rPr lang="en-US" altLang="en-US" sz="1800"/>
              <a:t>When dimensionality increases, data becomes increasingly sparse</a:t>
            </a:r>
          </a:p>
          <a:p>
            <a:pPr lvl="1" eaLnBrk="1" hangingPunct="1">
              <a:lnSpc>
                <a:spcPct val="110000"/>
              </a:lnSpc>
            </a:pPr>
            <a:r>
              <a:rPr lang="en-US" altLang="en-US" sz="1800"/>
              <a:t>Density and distance between points, which is critical to clustering, outlier analysis, becomes less meaningful</a:t>
            </a:r>
          </a:p>
          <a:p>
            <a:pPr lvl="1" eaLnBrk="1" hangingPunct="1">
              <a:lnSpc>
                <a:spcPct val="110000"/>
              </a:lnSpc>
            </a:pPr>
            <a:r>
              <a:rPr lang="en-US" altLang="en-US" sz="1800"/>
              <a:t>The possible combinations of subspaces will grow exponentially</a:t>
            </a:r>
          </a:p>
          <a:p>
            <a:pPr eaLnBrk="1" hangingPunct="1">
              <a:lnSpc>
                <a:spcPct val="110000"/>
              </a:lnSpc>
            </a:pPr>
            <a:r>
              <a:rPr lang="en-US" altLang="en-US" sz="1800" b="1"/>
              <a:t>Dimensionality reduction</a:t>
            </a:r>
          </a:p>
          <a:p>
            <a:pPr lvl="1" eaLnBrk="1" hangingPunct="1">
              <a:lnSpc>
                <a:spcPct val="110000"/>
              </a:lnSpc>
            </a:pPr>
            <a:r>
              <a:rPr lang="en-US" altLang="en-US" sz="1800"/>
              <a:t>Avoid the curse of dimensionality</a:t>
            </a:r>
          </a:p>
          <a:p>
            <a:pPr lvl="1" eaLnBrk="1" hangingPunct="1">
              <a:lnSpc>
                <a:spcPct val="110000"/>
              </a:lnSpc>
            </a:pPr>
            <a:r>
              <a:rPr lang="en-US" altLang="en-US" sz="1800"/>
              <a:t>Help eliminate irrelevant features and reduce noise</a:t>
            </a:r>
          </a:p>
          <a:p>
            <a:pPr lvl="1" eaLnBrk="1" hangingPunct="1">
              <a:lnSpc>
                <a:spcPct val="110000"/>
              </a:lnSpc>
            </a:pPr>
            <a:r>
              <a:rPr lang="en-US" altLang="en-US" sz="1800"/>
              <a:t>Reduce time and space required in data mining</a:t>
            </a:r>
          </a:p>
          <a:p>
            <a:pPr lvl="1" eaLnBrk="1" hangingPunct="1">
              <a:lnSpc>
                <a:spcPct val="110000"/>
              </a:lnSpc>
            </a:pPr>
            <a:r>
              <a:rPr lang="en-US" altLang="en-US" sz="1800"/>
              <a:t>Allow easier visualization</a:t>
            </a:r>
          </a:p>
          <a:p>
            <a:pPr eaLnBrk="1" hangingPunct="1">
              <a:lnSpc>
                <a:spcPct val="110000"/>
              </a:lnSpc>
            </a:pPr>
            <a:r>
              <a:rPr lang="en-US" altLang="en-US" sz="1800" b="1"/>
              <a:t>Dimensionality reduction techniques</a:t>
            </a:r>
          </a:p>
          <a:p>
            <a:pPr lvl="1" eaLnBrk="1" hangingPunct="1">
              <a:lnSpc>
                <a:spcPct val="110000"/>
              </a:lnSpc>
            </a:pPr>
            <a:r>
              <a:rPr lang="en-US" altLang="en-US" sz="1800" b="1"/>
              <a:t>Wavelet transforms</a:t>
            </a:r>
          </a:p>
          <a:p>
            <a:pPr lvl="1" eaLnBrk="1" hangingPunct="1">
              <a:lnSpc>
                <a:spcPct val="110000"/>
              </a:lnSpc>
            </a:pPr>
            <a:r>
              <a:rPr lang="en-US" altLang="en-US" sz="1800" b="1"/>
              <a:t>Principal Component Analysis</a:t>
            </a:r>
          </a:p>
          <a:p>
            <a:pPr lvl="1" eaLnBrk="1" hangingPunct="1">
              <a:lnSpc>
                <a:spcPct val="110000"/>
              </a:lnSpc>
            </a:pPr>
            <a:r>
              <a:rPr lang="en-US" altLang="en-US" sz="1800" b="1"/>
              <a:t>Supervised and nonlinear techniques (e.g., feature selection)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85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5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85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85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850">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8850">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850">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850">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85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DD0C654E-172D-AE45-955B-0C73D1EE2C1C}"/>
              </a:ext>
            </a:extLst>
          </p:cNvPr>
          <p:cNvSpPr>
            <a:spLocks noGrp="1" noChangeArrowheads="1"/>
          </p:cNvSpPr>
          <p:nvPr>
            <p:ph type="title" idx="4294967295"/>
          </p:nvPr>
        </p:nvSpPr>
        <p:spPr>
          <a:xfrm>
            <a:off x="304800" y="304800"/>
            <a:ext cx="8585200" cy="685800"/>
          </a:xfrm>
        </p:spPr>
        <p:txBody>
          <a:bodyPr/>
          <a:lstStyle/>
          <a:p>
            <a:pPr eaLnBrk="1" hangingPunct="1"/>
            <a:r>
              <a:rPr lang="en-US" altLang="en-US"/>
              <a:t>Mapping Data to a New Space</a:t>
            </a:r>
          </a:p>
        </p:txBody>
      </p:sp>
      <p:sp>
        <p:nvSpPr>
          <p:cNvPr id="86018" name="Rectangle 3">
            <a:extLst>
              <a:ext uri="{FF2B5EF4-FFF2-40B4-BE49-F238E27FC236}">
                <a16:creationId xmlns:a16="http://schemas.microsoft.com/office/drawing/2014/main" id="{F90C8E21-CEF3-EA42-8C46-D77804DBD01B}"/>
              </a:ext>
            </a:extLst>
          </p:cNvPr>
          <p:cNvSpPr>
            <a:spLocks noGrp="1" noChangeArrowheads="1"/>
          </p:cNvSpPr>
          <p:nvPr>
            <p:ph type="body" idx="4294967295"/>
          </p:nvPr>
        </p:nvSpPr>
        <p:spPr>
          <a:xfrm>
            <a:off x="146050" y="990600"/>
            <a:ext cx="8394700" cy="5029200"/>
          </a:xfrm>
          <a:noFill/>
        </p:spPr>
        <p:txBody>
          <a:bodyPr lIns="90488" tIns="44450" rIns="90488" bIns="44450"/>
          <a:lstStyle/>
          <a:p>
            <a:pPr marL="285750" indent="-285750" algn="just" eaLnBrk="1" hangingPunct="1">
              <a:lnSpc>
                <a:spcPct val="95000"/>
              </a:lnSpc>
              <a:tabLst>
                <a:tab pos="1198563" algn="l"/>
              </a:tabLst>
            </a:pPr>
            <a:endParaRPr lang="en-US" altLang="en-US" b="1">
              <a:latin typeface="Times New Roman" panose="02020603050405020304" pitchFamily="18" charset="0"/>
              <a:cs typeface="Times New Roman" panose="02020603050405020304" pitchFamily="18" charset="0"/>
            </a:endParaRPr>
          </a:p>
          <a:p>
            <a:pPr marL="285750" indent="-285750" algn="just" eaLnBrk="1" hangingPunct="1">
              <a:lnSpc>
                <a:spcPct val="95000"/>
              </a:lnSpc>
              <a:tabLst>
                <a:tab pos="1198563" algn="l"/>
              </a:tabLst>
            </a:pPr>
            <a:endParaRPr lang="en-US" altLang="en-US" b="1">
              <a:latin typeface="Times New Roman" panose="02020603050405020304" pitchFamily="18" charset="0"/>
              <a:cs typeface="Times New Roman" panose="02020603050405020304" pitchFamily="18" charset="0"/>
            </a:endParaRPr>
          </a:p>
        </p:txBody>
      </p:sp>
      <p:sp>
        <p:nvSpPr>
          <p:cNvPr id="86019" name="Text Box 4">
            <a:extLst>
              <a:ext uri="{FF2B5EF4-FFF2-40B4-BE49-F238E27FC236}">
                <a16:creationId xmlns:a16="http://schemas.microsoft.com/office/drawing/2014/main" id="{FF7B44CC-3BFF-2B42-9358-041248744D8E}"/>
              </a:ext>
            </a:extLst>
          </p:cNvPr>
          <p:cNvSpPr txBox="1">
            <a:spLocks noChangeArrowheads="1"/>
          </p:cNvSpPr>
          <p:nvPr/>
        </p:nvSpPr>
        <p:spPr bwMode="auto">
          <a:xfrm>
            <a:off x="1676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400" b="1">
              <a:latin typeface="Arial" panose="020B0604020202020204" pitchFamily="34" charset="0"/>
            </a:endParaRPr>
          </a:p>
        </p:txBody>
      </p:sp>
      <p:sp>
        <p:nvSpPr>
          <p:cNvPr id="86020" name="Rectangle 5">
            <a:extLst>
              <a:ext uri="{FF2B5EF4-FFF2-40B4-BE49-F238E27FC236}">
                <a16:creationId xmlns:a16="http://schemas.microsoft.com/office/drawing/2014/main" id="{F36D3531-A5F9-C844-BBB7-90304D14A624}"/>
              </a:ext>
            </a:extLst>
          </p:cNvPr>
          <p:cNvSpPr>
            <a:spLocks noChangeArrowheads="1"/>
          </p:cNvSpPr>
          <p:nvPr/>
        </p:nvSpPr>
        <p:spPr bwMode="auto">
          <a:xfrm>
            <a:off x="1717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400" b="1">
              <a:latin typeface="Arial" panose="020B0604020202020204" pitchFamily="34" charset="0"/>
            </a:endParaRPr>
          </a:p>
        </p:txBody>
      </p:sp>
      <p:pic>
        <p:nvPicPr>
          <p:cNvPr id="86021" name="Picture 6">
            <a:extLst>
              <a:ext uri="{FF2B5EF4-FFF2-40B4-BE49-F238E27FC236}">
                <a16:creationId xmlns:a16="http://schemas.microsoft.com/office/drawing/2014/main" id="{0204062C-FE23-F340-8719-BFD4759E1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293"/>
          <a:stretch>
            <a:fillRect/>
          </a:stretch>
        </p:blipFill>
        <p:spPr bwMode="auto">
          <a:xfrm>
            <a:off x="5791200" y="2362200"/>
            <a:ext cx="3352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6022" name="Picture 7">
            <a:extLst>
              <a:ext uri="{FF2B5EF4-FFF2-40B4-BE49-F238E27FC236}">
                <a16:creationId xmlns:a16="http://schemas.microsoft.com/office/drawing/2014/main" id="{1133977B-CC95-8F43-BE8A-040D8290F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53"/>
          <a:stretch>
            <a:fillRect/>
          </a:stretch>
        </p:blipFill>
        <p:spPr bwMode="auto">
          <a:xfrm>
            <a:off x="0" y="2362200"/>
            <a:ext cx="34274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6023" name="Picture 8">
            <a:extLst>
              <a:ext uri="{FF2B5EF4-FFF2-40B4-BE49-F238E27FC236}">
                <a16:creationId xmlns:a16="http://schemas.microsoft.com/office/drawing/2014/main" id="{B8097CE6-263F-8549-8F89-2BEAAF9CED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337" r="6209"/>
          <a:stretch>
            <a:fillRect/>
          </a:stretch>
        </p:blipFill>
        <p:spPr bwMode="auto">
          <a:xfrm>
            <a:off x="3048000" y="2362200"/>
            <a:ext cx="31242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24" name="Text Box 9">
            <a:extLst>
              <a:ext uri="{FF2B5EF4-FFF2-40B4-BE49-F238E27FC236}">
                <a16:creationId xmlns:a16="http://schemas.microsoft.com/office/drawing/2014/main" id="{9D07AFBA-FB4D-6C45-94D9-D0B7DEBCAAFD}"/>
              </a:ext>
            </a:extLst>
          </p:cNvPr>
          <p:cNvSpPr txBox="1">
            <a:spLocks noChangeArrowheads="1"/>
          </p:cNvSpPr>
          <p:nvPr/>
        </p:nvSpPr>
        <p:spPr bwMode="auto">
          <a:xfrm>
            <a:off x="685800" y="5410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400" b="1">
                <a:latin typeface="Arial" panose="020B0604020202020204" pitchFamily="34" charset="0"/>
              </a:rPr>
              <a:t>Two Sine Waves</a:t>
            </a:r>
          </a:p>
        </p:txBody>
      </p:sp>
      <p:sp>
        <p:nvSpPr>
          <p:cNvPr id="86025" name="Text Box 10">
            <a:extLst>
              <a:ext uri="{FF2B5EF4-FFF2-40B4-BE49-F238E27FC236}">
                <a16:creationId xmlns:a16="http://schemas.microsoft.com/office/drawing/2014/main" id="{FBD22198-F9A7-1744-A559-E0C280418E02}"/>
              </a:ext>
            </a:extLst>
          </p:cNvPr>
          <p:cNvSpPr txBox="1">
            <a:spLocks noChangeArrowheads="1"/>
          </p:cNvSpPr>
          <p:nvPr/>
        </p:nvSpPr>
        <p:spPr bwMode="auto">
          <a:xfrm>
            <a:off x="3429000" y="5486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400" b="1">
                <a:latin typeface="Arial" panose="020B0604020202020204" pitchFamily="34" charset="0"/>
              </a:rPr>
              <a:t>Two Sine Waves + Noise</a:t>
            </a:r>
          </a:p>
        </p:txBody>
      </p:sp>
      <p:sp>
        <p:nvSpPr>
          <p:cNvPr id="86026" name="Text Box 11">
            <a:extLst>
              <a:ext uri="{FF2B5EF4-FFF2-40B4-BE49-F238E27FC236}">
                <a16:creationId xmlns:a16="http://schemas.microsoft.com/office/drawing/2014/main" id="{442E8300-D3D9-494B-998D-23333BE1150E}"/>
              </a:ext>
            </a:extLst>
          </p:cNvPr>
          <p:cNvSpPr txBox="1">
            <a:spLocks noChangeArrowheads="1"/>
          </p:cNvSpPr>
          <p:nvPr/>
        </p:nvSpPr>
        <p:spPr bwMode="auto">
          <a:xfrm>
            <a:off x="6324600" y="5486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400" b="1">
                <a:latin typeface="Arial" panose="020B0604020202020204" pitchFamily="34" charset="0"/>
              </a:rPr>
              <a:t>Frequency</a:t>
            </a:r>
          </a:p>
        </p:txBody>
      </p:sp>
      <p:sp>
        <p:nvSpPr>
          <p:cNvPr id="86027" name="Rectangle 12">
            <a:extLst>
              <a:ext uri="{FF2B5EF4-FFF2-40B4-BE49-F238E27FC236}">
                <a16:creationId xmlns:a16="http://schemas.microsoft.com/office/drawing/2014/main" id="{A030233B-A91B-6B4D-A4EF-FA6C875CE98F}"/>
              </a:ext>
            </a:extLst>
          </p:cNvPr>
          <p:cNvSpPr>
            <a:spLocks noChangeArrowheads="1"/>
          </p:cNvSpPr>
          <p:nvPr/>
        </p:nvSpPr>
        <p:spPr bwMode="auto">
          <a:xfrm>
            <a:off x="298450" y="1143000"/>
            <a:ext cx="83947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85750" indent="-285750">
              <a:spcBef>
                <a:spcPct val="20000"/>
              </a:spcBef>
              <a:buClr>
                <a:schemeClr val="folHlink"/>
              </a:buClr>
              <a:buSzPct val="60000"/>
              <a:buFont typeface="Wingdings" pitchFamily="2" charset="2"/>
              <a:buChar char="n"/>
              <a:tabLst>
                <a:tab pos="1198563" algn="l"/>
              </a:tabLst>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tabLst>
                <a:tab pos="1198563"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tabLst>
                <a:tab pos="1198563"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tabLst>
                <a:tab pos="1198563"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tabLst>
                <a:tab pos="1198563"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tabLst>
                <a:tab pos="1198563"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tabLst>
                <a:tab pos="1198563"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tabLst>
                <a:tab pos="1198563"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tabLst>
                <a:tab pos="1198563" algn="l"/>
              </a:tabLst>
              <a:defRPr sz="2000">
                <a:solidFill>
                  <a:schemeClr val="tx1"/>
                </a:solidFill>
                <a:latin typeface="Tahoma" panose="020B0604030504040204" pitchFamily="34" charset="0"/>
              </a:defRPr>
            </a:lvl9pPr>
          </a:lstStyle>
          <a:p>
            <a:pPr algn="just" eaLnBrk="1" hangingPunct="1">
              <a:lnSpc>
                <a:spcPct val="95000"/>
              </a:lnSpc>
            </a:pPr>
            <a:r>
              <a:rPr lang="en-US" altLang="en-US" b="1">
                <a:cs typeface="Tahoma" panose="020B0604030504040204" pitchFamily="34" charset="0"/>
              </a:rPr>
              <a:t>Fourier transform</a:t>
            </a:r>
          </a:p>
          <a:p>
            <a:pPr algn="just" eaLnBrk="1" hangingPunct="1">
              <a:lnSpc>
                <a:spcPct val="95000"/>
              </a:lnSpc>
            </a:pPr>
            <a:r>
              <a:rPr lang="en-US" altLang="en-US" b="1">
                <a:cs typeface="Tahoma" panose="020B0604030504040204" pitchFamily="34" charset="0"/>
              </a:rPr>
              <a:t>Wavelet transform </a:t>
            </a:r>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B5B748D4-C94E-A042-ACB1-B6479D963D96}"/>
              </a:ext>
            </a:extLst>
          </p:cNvPr>
          <p:cNvSpPr>
            <a:spLocks noGrp="1" noChangeArrowheads="1"/>
          </p:cNvSpPr>
          <p:nvPr>
            <p:ph type="title" idx="4294967295"/>
          </p:nvPr>
        </p:nvSpPr>
        <p:spPr/>
        <p:txBody>
          <a:bodyPr/>
          <a:lstStyle/>
          <a:p>
            <a:pPr eaLnBrk="1" hangingPunct="1"/>
            <a:r>
              <a:rPr lang="en-US" altLang="en-US"/>
              <a:t>What Is Wavelet Transform?</a:t>
            </a:r>
          </a:p>
        </p:txBody>
      </p:sp>
      <p:sp>
        <p:nvSpPr>
          <p:cNvPr id="82946" name="Rectangle 3">
            <a:extLst>
              <a:ext uri="{FF2B5EF4-FFF2-40B4-BE49-F238E27FC236}">
                <a16:creationId xmlns:a16="http://schemas.microsoft.com/office/drawing/2014/main" id="{E7116D2E-8CEC-1047-B568-84A86C241F0A}"/>
              </a:ext>
            </a:extLst>
          </p:cNvPr>
          <p:cNvSpPr>
            <a:spLocks noGrp="1" noChangeArrowheads="1"/>
          </p:cNvSpPr>
          <p:nvPr>
            <p:ph type="body" sz="half" idx="4294967295"/>
          </p:nvPr>
        </p:nvSpPr>
        <p:spPr>
          <a:xfrm>
            <a:off x="304800" y="1295400"/>
            <a:ext cx="4572000" cy="5181600"/>
          </a:xfrm>
        </p:spPr>
        <p:txBody>
          <a:bodyPr/>
          <a:lstStyle/>
          <a:p>
            <a:pPr eaLnBrk="1" hangingPunct="1">
              <a:lnSpc>
                <a:spcPct val="110000"/>
              </a:lnSpc>
            </a:pPr>
            <a:r>
              <a:rPr lang="en-US" altLang="en-US" sz="2400"/>
              <a:t>Decomposes a signal into different frequency sub-bands</a:t>
            </a:r>
          </a:p>
          <a:p>
            <a:pPr lvl="1" eaLnBrk="1" hangingPunct="1">
              <a:lnSpc>
                <a:spcPct val="110000"/>
              </a:lnSpc>
            </a:pPr>
            <a:r>
              <a:rPr lang="en-US" altLang="en-US" sz="2400"/>
              <a:t>Applicable to n-dimensional signals</a:t>
            </a:r>
          </a:p>
          <a:p>
            <a:pPr eaLnBrk="1" hangingPunct="1">
              <a:lnSpc>
                <a:spcPct val="110000"/>
              </a:lnSpc>
            </a:pPr>
            <a:r>
              <a:rPr lang="en-US" altLang="en-US" sz="2400"/>
              <a:t>Data are transformed to preserve relative distance between objects at different levels of resolution</a:t>
            </a:r>
          </a:p>
          <a:p>
            <a:pPr eaLnBrk="1" hangingPunct="1">
              <a:lnSpc>
                <a:spcPct val="110000"/>
              </a:lnSpc>
            </a:pPr>
            <a:r>
              <a:rPr lang="en-US" altLang="en-US" sz="2400"/>
              <a:t>Allow natural clusters to become more distinguishable</a:t>
            </a:r>
          </a:p>
          <a:p>
            <a:pPr eaLnBrk="1" hangingPunct="1">
              <a:lnSpc>
                <a:spcPct val="110000"/>
              </a:lnSpc>
            </a:pPr>
            <a:r>
              <a:rPr lang="en-US" altLang="en-US" sz="2400"/>
              <a:t>Used for image compression</a:t>
            </a:r>
          </a:p>
        </p:txBody>
      </p:sp>
      <p:pic>
        <p:nvPicPr>
          <p:cNvPr id="88067" name="Picture 4" descr="Lina">
            <a:extLst>
              <a:ext uri="{FF2B5EF4-FFF2-40B4-BE49-F238E27FC236}">
                <a16:creationId xmlns:a16="http://schemas.microsoft.com/office/drawing/2014/main" id="{9A4ABC97-2B13-D24F-AF32-BB919FD6F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35100"/>
            <a:ext cx="411162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4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BA6B38AF-7D38-D64F-AF94-309067E54227}"/>
              </a:ext>
            </a:extLst>
          </p:cNvPr>
          <p:cNvSpPr>
            <a:spLocks noGrp="1" noChangeArrowheads="1"/>
          </p:cNvSpPr>
          <p:nvPr>
            <p:ph type="title" idx="4294967295"/>
          </p:nvPr>
        </p:nvSpPr>
        <p:spPr>
          <a:xfrm>
            <a:off x="228600" y="228600"/>
            <a:ext cx="6629400" cy="838200"/>
          </a:xfrm>
        </p:spPr>
        <p:txBody>
          <a:bodyPr/>
          <a:lstStyle/>
          <a:p>
            <a:pPr eaLnBrk="1" hangingPunct="1"/>
            <a:r>
              <a:rPr lang="en-US" altLang="en-US" sz="4000"/>
              <a:t>(1) Wavelet Transformation</a:t>
            </a:r>
            <a:r>
              <a:rPr lang="en-US" altLang="en-US" sz="3200"/>
              <a:t> </a:t>
            </a:r>
          </a:p>
        </p:txBody>
      </p:sp>
      <p:sp>
        <p:nvSpPr>
          <p:cNvPr id="84994" name="Rectangle 3">
            <a:extLst>
              <a:ext uri="{FF2B5EF4-FFF2-40B4-BE49-F238E27FC236}">
                <a16:creationId xmlns:a16="http://schemas.microsoft.com/office/drawing/2014/main" id="{2ECB0BEA-981E-1A4C-913F-1D6943F7746C}"/>
              </a:ext>
            </a:extLst>
          </p:cNvPr>
          <p:cNvSpPr>
            <a:spLocks noGrp="1" noChangeArrowheads="1"/>
          </p:cNvSpPr>
          <p:nvPr>
            <p:ph type="body" idx="4294967295"/>
          </p:nvPr>
        </p:nvSpPr>
        <p:spPr>
          <a:xfrm>
            <a:off x="228600" y="1447800"/>
            <a:ext cx="8458200" cy="4933950"/>
          </a:xfrm>
        </p:spPr>
        <p:txBody>
          <a:bodyPr/>
          <a:lstStyle/>
          <a:p>
            <a:pPr eaLnBrk="1" hangingPunct="1">
              <a:lnSpc>
                <a:spcPct val="110000"/>
              </a:lnSpc>
            </a:pPr>
            <a:r>
              <a:rPr lang="en-US" altLang="en-US" sz="2400" b="1"/>
              <a:t>Discrete wavelet tran</a:t>
            </a:r>
            <a:r>
              <a:rPr lang="en-US" altLang="en-US" sz="2400"/>
              <a:t>sform (DWT) for linear signal processing, multi-resolution analysis</a:t>
            </a:r>
          </a:p>
          <a:p>
            <a:pPr eaLnBrk="1" hangingPunct="1">
              <a:lnSpc>
                <a:spcPct val="110000"/>
              </a:lnSpc>
            </a:pPr>
            <a:r>
              <a:rPr lang="en-US" altLang="en-US" sz="2400"/>
              <a:t>Compressed approximation: store only a small fraction of the strongest of the wavelet coefficients</a:t>
            </a:r>
          </a:p>
          <a:p>
            <a:pPr eaLnBrk="1" hangingPunct="1">
              <a:lnSpc>
                <a:spcPct val="110000"/>
              </a:lnSpc>
            </a:pPr>
            <a:r>
              <a:rPr lang="en-US" altLang="en-US" sz="2400"/>
              <a:t>Similar to </a:t>
            </a:r>
            <a:r>
              <a:rPr lang="en-US" altLang="en-US" sz="2400" b="1"/>
              <a:t>discrete Fourier transform </a:t>
            </a:r>
            <a:r>
              <a:rPr lang="en-US" altLang="en-US" sz="2400"/>
              <a:t>(DFT), but better lossy compression, localized in space</a:t>
            </a:r>
          </a:p>
          <a:p>
            <a:pPr eaLnBrk="1" hangingPunct="1">
              <a:lnSpc>
                <a:spcPct val="110000"/>
              </a:lnSpc>
            </a:pPr>
            <a:r>
              <a:rPr lang="en-US" altLang="en-US" sz="2400"/>
              <a:t>Method:</a:t>
            </a:r>
          </a:p>
          <a:p>
            <a:pPr lvl="1" eaLnBrk="1" hangingPunct="1">
              <a:lnSpc>
                <a:spcPct val="110000"/>
              </a:lnSpc>
            </a:pPr>
            <a:r>
              <a:rPr lang="en-US" altLang="en-US" sz="2000"/>
              <a:t>Length, L, must be an integer power of 2 (padding with 0’s, when necessary)</a:t>
            </a:r>
          </a:p>
          <a:p>
            <a:pPr lvl="1" eaLnBrk="1" hangingPunct="1">
              <a:lnSpc>
                <a:spcPct val="110000"/>
              </a:lnSpc>
            </a:pPr>
            <a:r>
              <a:rPr lang="en-US" altLang="en-US" sz="2000"/>
              <a:t>Each transform has 2 functions: </a:t>
            </a:r>
            <a:r>
              <a:rPr lang="en-US" altLang="en-US" sz="2000" b="1"/>
              <a:t>smoothing</a:t>
            </a:r>
            <a:r>
              <a:rPr lang="en-US" altLang="en-US" sz="2000"/>
              <a:t>, </a:t>
            </a:r>
            <a:r>
              <a:rPr lang="en-US" altLang="en-US" sz="2000" b="1"/>
              <a:t>difference</a:t>
            </a:r>
          </a:p>
          <a:p>
            <a:pPr lvl="1" eaLnBrk="1" hangingPunct="1">
              <a:lnSpc>
                <a:spcPct val="110000"/>
              </a:lnSpc>
            </a:pPr>
            <a:r>
              <a:rPr lang="en-US" altLang="en-US" sz="2000"/>
              <a:t>Applies to pairs of data, resulting in two set of data of length L/2</a:t>
            </a:r>
          </a:p>
          <a:p>
            <a:pPr lvl="1" eaLnBrk="1" hangingPunct="1">
              <a:lnSpc>
                <a:spcPct val="110000"/>
              </a:lnSpc>
            </a:pPr>
            <a:r>
              <a:rPr lang="en-US" altLang="en-US" sz="2000"/>
              <a:t>Applies two functions recursively, until reaches the desired length</a:t>
            </a:r>
          </a:p>
        </p:txBody>
      </p:sp>
      <p:grpSp>
        <p:nvGrpSpPr>
          <p:cNvPr id="90115" name="Group 4">
            <a:extLst>
              <a:ext uri="{FF2B5EF4-FFF2-40B4-BE49-F238E27FC236}">
                <a16:creationId xmlns:a16="http://schemas.microsoft.com/office/drawing/2014/main" id="{FE8BC41A-A3A1-D446-B1B8-16638E6E3ED9}"/>
              </a:ext>
            </a:extLst>
          </p:cNvPr>
          <p:cNvGrpSpPr>
            <a:grpSpLocks/>
          </p:cNvGrpSpPr>
          <p:nvPr/>
        </p:nvGrpSpPr>
        <p:grpSpPr bwMode="auto">
          <a:xfrm>
            <a:off x="6553200" y="0"/>
            <a:ext cx="2590800" cy="1579563"/>
            <a:chOff x="3936" y="96"/>
            <a:chExt cx="1632" cy="995"/>
          </a:xfrm>
        </p:grpSpPr>
        <p:sp>
          <p:nvSpPr>
            <p:cNvPr id="90116" name="Rectangle 5">
              <a:extLst>
                <a:ext uri="{FF2B5EF4-FFF2-40B4-BE49-F238E27FC236}">
                  <a16:creationId xmlns:a16="http://schemas.microsoft.com/office/drawing/2014/main" id="{28A489A9-BBF5-A543-A4EB-64BAE6BE5174}"/>
                </a:ext>
              </a:extLst>
            </p:cNvPr>
            <p:cNvSpPr>
              <a:spLocks noChangeArrowheads="1"/>
            </p:cNvSpPr>
            <p:nvPr/>
          </p:nvSpPr>
          <p:spPr bwMode="auto">
            <a:xfrm>
              <a:off x="3936" y="96"/>
              <a:ext cx="1632" cy="96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a:t> </a:t>
              </a:r>
              <a:endParaRPr lang="en-US" altLang="en-US" sz="1600"/>
            </a:p>
            <a:p>
              <a:pPr algn="ctr" eaLnBrk="1" hangingPunct="1">
                <a:spcBef>
                  <a:spcPct val="0"/>
                </a:spcBef>
                <a:buClrTx/>
                <a:buSzTx/>
                <a:buFontTx/>
                <a:buNone/>
              </a:pPr>
              <a:endParaRPr lang="en-US" altLang="en-US" sz="2400"/>
            </a:p>
          </p:txBody>
        </p:sp>
        <p:sp>
          <p:nvSpPr>
            <p:cNvPr id="90117" name="Line 6">
              <a:extLst>
                <a:ext uri="{FF2B5EF4-FFF2-40B4-BE49-F238E27FC236}">
                  <a16:creationId xmlns:a16="http://schemas.microsoft.com/office/drawing/2014/main" id="{DE38FF5A-D11D-3B40-A1DF-66C8CEB8D896}"/>
                </a:ext>
              </a:extLst>
            </p:cNvPr>
            <p:cNvSpPr>
              <a:spLocks noChangeShapeType="1"/>
            </p:cNvSpPr>
            <p:nvPr/>
          </p:nvSpPr>
          <p:spPr bwMode="auto">
            <a:xfrm>
              <a:off x="3984" y="864"/>
              <a:ext cx="1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18" name="Line 7">
              <a:extLst>
                <a:ext uri="{FF2B5EF4-FFF2-40B4-BE49-F238E27FC236}">
                  <a16:creationId xmlns:a16="http://schemas.microsoft.com/office/drawing/2014/main" id="{6CE74454-E756-7047-8D3D-C043D754AAF4}"/>
                </a:ext>
              </a:extLst>
            </p:cNvPr>
            <p:cNvSpPr>
              <a:spLocks noChangeShapeType="1"/>
            </p:cNvSpPr>
            <p:nvPr/>
          </p:nvSpPr>
          <p:spPr bwMode="auto">
            <a:xfrm flipH="1" flipV="1">
              <a:off x="4128" y="288"/>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19" name="Line 8">
              <a:extLst>
                <a:ext uri="{FF2B5EF4-FFF2-40B4-BE49-F238E27FC236}">
                  <a16:creationId xmlns:a16="http://schemas.microsoft.com/office/drawing/2014/main" id="{5CFF6A21-DF1A-7D48-8357-1B336912480C}"/>
                </a:ext>
              </a:extLst>
            </p:cNvPr>
            <p:cNvSpPr>
              <a:spLocks noChangeShapeType="1"/>
            </p:cNvSpPr>
            <p:nvPr/>
          </p:nvSpPr>
          <p:spPr bwMode="auto">
            <a:xfrm>
              <a:off x="4128" y="288"/>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0" name="Line 9">
              <a:extLst>
                <a:ext uri="{FF2B5EF4-FFF2-40B4-BE49-F238E27FC236}">
                  <a16:creationId xmlns:a16="http://schemas.microsoft.com/office/drawing/2014/main" id="{534CC27E-6A7E-F747-94D6-9D9EB8FD2012}"/>
                </a:ext>
              </a:extLst>
            </p:cNvPr>
            <p:cNvSpPr>
              <a:spLocks noChangeShapeType="1"/>
            </p:cNvSpPr>
            <p:nvPr/>
          </p:nvSpPr>
          <p:spPr bwMode="auto">
            <a:xfrm>
              <a:off x="4416" y="288"/>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1" name="Line 10">
              <a:extLst>
                <a:ext uri="{FF2B5EF4-FFF2-40B4-BE49-F238E27FC236}">
                  <a16:creationId xmlns:a16="http://schemas.microsoft.com/office/drawing/2014/main" id="{773AC3EF-F979-8847-A8B1-9C86B087150E}"/>
                </a:ext>
              </a:extLst>
            </p:cNvPr>
            <p:cNvSpPr>
              <a:spLocks noChangeShapeType="1"/>
            </p:cNvSpPr>
            <p:nvPr/>
          </p:nvSpPr>
          <p:spPr bwMode="auto">
            <a:xfrm>
              <a:off x="4416" y="864"/>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2" name="Line 11">
              <a:extLst>
                <a:ext uri="{FF2B5EF4-FFF2-40B4-BE49-F238E27FC236}">
                  <a16:creationId xmlns:a16="http://schemas.microsoft.com/office/drawing/2014/main" id="{7EA7725C-77C8-A84D-8403-F9BAF36F2C1A}"/>
                </a:ext>
              </a:extLst>
            </p:cNvPr>
            <p:cNvSpPr>
              <a:spLocks noChangeShapeType="1"/>
            </p:cNvSpPr>
            <p:nvPr/>
          </p:nvSpPr>
          <p:spPr bwMode="auto">
            <a:xfrm>
              <a:off x="4848" y="8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3" name="Line 12">
              <a:extLst>
                <a:ext uri="{FF2B5EF4-FFF2-40B4-BE49-F238E27FC236}">
                  <a16:creationId xmlns:a16="http://schemas.microsoft.com/office/drawing/2014/main" id="{A2F0D872-A6EF-BE40-A041-78D8666414D0}"/>
                </a:ext>
              </a:extLst>
            </p:cNvPr>
            <p:cNvSpPr>
              <a:spLocks noChangeShapeType="1"/>
            </p:cNvSpPr>
            <p:nvPr/>
          </p:nvSpPr>
          <p:spPr bwMode="auto">
            <a:xfrm flipV="1">
              <a:off x="4944" y="336"/>
              <a:ext cx="192" cy="52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4" name="Line 13">
              <a:extLst>
                <a:ext uri="{FF2B5EF4-FFF2-40B4-BE49-F238E27FC236}">
                  <a16:creationId xmlns:a16="http://schemas.microsoft.com/office/drawing/2014/main" id="{418608B6-E7D3-2E48-AFF8-5F8191F79121}"/>
                </a:ext>
              </a:extLst>
            </p:cNvPr>
            <p:cNvSpPr>
              <a:spLocks noChangeShapeType="1"/>
            </p:cNvSpPr>
            <p:nvPr/>
          </p:nvSpPr>
          <p:spPr bwMode="auto">
            <a:xfrm>
              <a:off x="5136" y="336"/>
              <a:ext cx="96"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5" name="Line 14">
              <a:extLst>
                <a:ext uri="{FF2B5EF4-FFF2-40B4-BE49-F238E27FC236}">
                  <a16:creationId xmlns:a16="http://schemas.microsoft.com/office/drawing/2014/main" id="{83A0918F-5CEF-4640-8E67-0065AC7E111F}"/>
                </a:ext>
              </a:extLst>
            </p:cNvPr>
            <p:cNvSpPr>
              <a:spLocks noChangeShapeType="1"/>
            </p:cNvSpPr>
            <p:nvPr/>
          </p:nvSpPr>
          <p:spPr bwMode="auto">
            <a:xfrm>
              <a:off x="5232" y="624"/>
              <a:ext cx="96"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6" name="Line 15">
              <a:extLst>
                <a:ext uri="{FF2B5EF4-FFF2-40B4-BE49-F238E27FC236}">
                  <a16:creationId xmlns:a16="http://schemas.microsoft.com/office/drawing/2014/main" id="{A8714709-270E-FC4D-AF3F-66F607170041}"/>
                </a:ext>
              </a:extLst>
            </p:cNvPr>
            <p:cNvSpPr>
              <a:spLocks noChangeShapeType="1"/>
            </p:cNvSpPr>
            <p:nvPr/>
          </p:nvSpPr>
          <p:spPr bwMode="auto">
            <a:xfrm flipV="1">
              <a:off x="5328" y="864"/>
              <a:ext cx="96"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7" name="Line 16">
              <a:extLst>
                <a:ext uri="{FF2B5EF4-FFF2-40B4-BE49-F238E27FC236}">
                  <a16:creationId xmlns:a16="http://schemas.microsoft.com/office/drawing/2014/main" id="{9E483383-91C5-A041-B8DC-5236C473C8C6}"/>
                </a:ext>
              </a:extLst>
            </p:cNvPr>
            <p:cNvSpPr>
              <a:spLocks noChangeShapeType="1"/>
            </p:cNvSpPr>
            <p:nvPr/>
          </p:nvSpPr>
          <p:spPr bwMode="auto">
            <a:xfrm>
              <a:off x="5424" y="8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8" name="Rectangle 17">
              <a:extLst>
                <a:ext uri="{FF2B5EF4-FFF2-40B4-BE49-F238E27FC236}">
                  <a16:creationId xmlns:a16="http://schemas.microsoft.com/office/drawing/2014/main" id="{B6DEC367-2A76-EE42-957D-6196EE43AA51}"/>
                </a:ext>
              </a:extLst>
            </p:cNvPr>
            <p:cNvSpPr>
              <a:spLocks noChangeArrowheads="1"/>
            </p:cNvSpPr>
            <p:nvPr/>
          </p:nvSpPr>
          <p:spPr bwMode="auto">
            <a:xfrm>
              <a:off x="4080" y="864"/>
              <a:ext cx="4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600"/>
                <a:t>Haar2</a:t>
              </a:r>
            </a:p>
          </p:txBody>
        </p:sp>
        <p:sp>
          <p:nvSpPr>
            <p:cNvPr id="90129" name="Rectangle 18">
              <a:extLst>
                <a:ext uri="{FF2B5EF4-FFF2-40B4-BE49-F238E27FC236}">
                  <a16:creationId xmlns:a16="http://schemas.microsoft.com/office/drawing/2014/main" id="{BB97CC03-3C1B-5E41-B4DA-B070487EA10B}"/>
                </a:ext>
              </a:extLst>
            </p:cNvPr>
            <p:cNvSpPr>
              <a:spLocks noChangeArrowheads="1"/>
            </p:cNvSpPr>
            <p:nvPr/>
          </p:nvSpPr>
          <p:spPr bwMode="auto">
            <a:xfrm>
              <a:off x="4752" y="864"/>
              <a:ext cx="77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lnSpc>
                  <a:spcPct val="110000"/>
                </a:lnSpc>
                <a:buFont typeface="Wingdings" pitchFamily="2" charset="2"/>
                <a:buNone/>
              </a:pPr>
              <a:r>
                <a:rPr lang="en-US" altLang="en-US" sz="1600"/>
                <a:t>Daubechie4</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A468697C-A201-2244-AC87-D51F0E944EE1}"/>
              </a:ext>
            </a:extLst>
          </p:cNvPr>
          <p:cNvSpPr>
            <a:spLocks noGrp="1" noChangeArrowheads="1"/>
          </p:cNvSpPr>
          <p:nvPr>
            <p:ph type="title" idx="4294967295"/>
          </p:nvPr>
        </p:nvSpPr>
        <p:spPr/>
        <p:txBody>
          <a:bodyPr/>
          <a:lstStyle/>
          <a:p>
            <a:pPr eaLnBrk="1" hangingPunct="1"/>
            <a:r>
              <a:rPr lang="en-US" altLang="en-US"/>
              <a:t>Wavelet Decomposition</a:t>
            </a:r>
          </a:p>
        </p:txBody>
      </p:sp>
      <p:sp>
        <p:nvSpPr>
          <p:cNvPr id="92162" name="Rectangle 3">
            <a:extLst>
              <a:ext uri="{FF2B5EF4-FFF2-40B4-BE49-F238E27FC236}">
                <a16:creationId xmlns:a16="http://schemas.microsoft.com/office/drawing/2014/main" id="{8F16BEA6-DE01-5F44-9710-E58B196B895E}"/>
              </a:ext>
            </a:extLst>
          </p:cNvPr>
          <p:cNvSpPr>
            <a:spLocks noGrp="1" noChangeArrowheads="1"/>
          </p:cNvSpPr>
          <p:nvPr>
            <p:ph type="body" idx="4294967295"/>
          </p:nvPr>
        </p:nvSpPr>
        <p:spPr/>
        <p:txBody>
          <a:bodyPr/>
          <a:lstStyle/>
          <a:p>
            <a:pPr eaLnBrk="1" hangingPunct="1">
              <a:lnSpc>
                <a:spcPct val="110000"/>
              </a:lnSpc>
            </a:pPr>
            <a:r>
              <a:rPr lang="en-US" altLang="en-US" sz="2400"/>
              <a:t>Wavelets: A math tool for space-efficient hierarchical decomposition of functions </a:t>
            </a:r>
          </a:p>
          <a:p>
            <a:pPr eaLnBrk="1" hangingPunct="1">
              <a:lnSpc>
                <a:spcPct val="110000"/>
              </a:lnSpc>
            </a:pPr>
            <a:r>
              <a:rPr lang="en-US" altLang="en-US" sz="2400"/>
              <a:t>S = [2, 2, 0, 2, 3, 5, 4, 4] can be transformed to S</a:t>
            </a:r>
            <a:r>
              <a:rPr lang="en-US" altLang="en-US" sz="2400" baseline="-25000"/>
              <a:t>^ </a:t>
            </a:r>
            <a:r>
              <a:rPr lang="en-US" altLang="en-US" sz="2400"/>
              <a:t>= [2</a:t>
            </a:r>
            <a:r>
              <a:rPr lang="en-US" altLang="en-US" sz="2400" baseline="30000"/>
              <a:t>3</a:t>
            </a:r>
            <a:r>
              <a:rPr lang="en-US" altLang="en-US" sz="2400"/>
              <a:t>/</a:t>
            </a:r>
            <a:r>
              <a:rPr lang="en-US" altLang="en-US" sz="2400" baseline="-25000"/>
              <a:t>4</a:t>
            </a:r>
            <a:r>
              <a:rPr lang="en-US" altLang="en-US" sz="2400"/>
              <a:t>, -1</a:t>
            </a:r>
            <a:r>
              <a:rPr lang="en-US" altLang="en-US" sz="2400" baseline="30000"/>
              <a:t>1</a:t>
            </a:r>
            <a:r>
              <a:rPr lang="en-US" altLang="en-US" sz="2400"/>
              <a:t>/</a:t>
            </a:r>
            <a:r>
              <a:rPr lang="en-US" altLang="en-US" sz="2400" baseline="-25000"/>
              <a:t>4</a:t>
            </a:r>
            <a:r>
              <a:rPr lang="en-US" altLang="en-US" sz="2400"/>
              <a:t>, </a:t>
            </a:r>
            <a:r>
              <a:rPr lang="en-US" altLang="en-US" sz="2400" baseline="30000"/>
              <a:t>1</a:t>
            </a:r>
            <a:r>
              <a:rPr lang="en-US" altLang="en-US" sz="2400"/>
              <a:t>/</a:t>
            </a:r>
            <a:r>
              <a:rPr lang="en-US" altLang="en-US" sz="2400" baseline="-25000"/>
              <a:t>2</a:t>
            </a:r>
            <a:r>
              <a:rPr lang="en-US" altLang="en-US" sz="2400"/>
              <a:t>, 0, 0, -1, -1, 0]</a:t>
            </a:r>
          </a:p>
          <a:p>
            <a:pPr eaLnBrk="1" hangingPunct="1">
              <a:lnSpc>
                <a:spcPct val="110000"/>
              </a:lnSpc>
            </a:pPr>
            <a:r>
              <a:rPr lang="en-US" altLang="en-US" sz="2400"/>
              <a:t>Compression: many small detail coefficients can be replaced by 0’s, and only the significant coefficients are retained</a:t>
            </a:r>
          </a:p>
        </p:txBody>
      </p:sp>
      <p:pic>
        <p:nvPicPr>
          <p:cNvPr id="92163" name="Picture 4">
            <a:extLst>
              <a:ext uri="{FF2B5EF4-FFF2-40B4-BE49-F238E27FC236}">
                <a16:creationId xmlns:a16="http://schemas.microsoft.com/office/drawing/2014/main" id="{9720D9A2-948B-7C4B-8F63-2F04D9F9B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19600"/>
            <a:ext cx="7543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A1337E5C-6B38-2843-A7DD-383137B53695}"/>
              </a:ext>
            </a:extLst>
          </p:cNvPr>
          <p:cNvSpPr>
            <a:spLocks noGrp="1" noChangeArrowheads="1"/>
          </p:cNvSpPr>
          <p:nvPr>
            <p:ph type="title" idx="4294967295"/>
          </p:nvPr>
        </p:nvSpPr>
        <p:spPr/>
        <p:txBody>
          <a:bodyPr/>
          <a:lstStyle/>
          <a:p>
            <a:pPr eaLnBrk="1" hangingPunct="1"/>
            <a:r>
              <a:rPr lang="en-US" altLang="en-US"/>
              <a:t>Haar Wavelet Coefficients </a:t>
            </a:r>
          </a:p>
        </p:txBody>
      </p:sp>
      <p:sp>
        <p:nvSpPr>
          <p:cNvPr id="94210" name="Rectangle 3">
            <a:extLst>
              <a:ext uri="{FF2B5EF4-FFF2-40B4-BE49-F238E27FC236}">
                <a16:creationId xmlns:a16="http://schemas.microsoft.com/office/drawing/2014/main" id="{31BB696D-A05C-964A-A1D8-91D11F0E25D0}"/>
              </a:ext>
            </a:extLst>
          </p:cNvPr>
          <p:cNvSpPr>
            <a:spLocks noChangeArrowheads="1"/>
          </p:cNvSpPr>
          <p:nvPr/>
        </p:nvSpPr>
        <p:spPr bwMode="auto">
          <a:xfrm>
            <a:off x="6132513" y="1066800"/>
            <a:ext cx="301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chemeClr val="tx2"/>
                </a:solidFill>
                <a:latin typeface="Times New Roman" panose="02020603050405020304" pitchFamily="18" charset="0"/>
                <a:cs typeface="Arial" panose="020B0604020202020204" pitchFamily="34" charset="0"/>
              </a:rPr>
              <a:t> </a:t>
            </a:r>
            <a:r>
              <a:rPr lang="en-US" altLang="en-US" sz="2000" b="1">
                <a:solidFill>
                  <a:schemeClr val="tx2"/>
                </a:solidFill>
                <a:latin typeface="Arial" panose="020B0604020202020204" pitchFamily="34" charset="0"/>
                <a:cs typeface="Arial" panose="020B0604020202020204" pitchFamily="34" charset="0"/>
              </a:rPr>
              <a:t>Coefficient “Supports”</a:t>
            </a:r>
            <a:endParaRPr lang="en-US" altLang="en-US" sz="1400" b="1">
              <a:solidFill>
                <a:schemeClr val="tx2"/>
              </a:solidFill>
              <a:latin typeface="Times New Roman" panose="02020603050405020304" pitchFamily="18" charset="0"/>
              <a:cs typeface="Arial" panose="020B0604020202020204" pitchFamily="34" charset="0"/>
            </a:endParaRPr>
          </a:p>
        </p:txBody>
      </p:sp>
      <p:sp>
        <p:nvSpPr>
          <p:cNvPr id="94211" name="Text Box 4">
            <a:extLst>
              <a:ext uri="{FF2B5EF4-FFF2-40B4-BE49-F238E27FC236}">
                <a16:creationId xmlns:a16="http://schemas.microsoft.com/office/drawing/2014/main" id="{3AE7DFA7-E525-B54E-85F6-8A6464BBAB28}"/>
              </a:ext>
            </a:extLst>
          </p:cNvPr>
          <p:cNvSpPr txBox="1">
            <a:spLocks noChangeArrowheads="1"/>
          </p:cNvSpPr>
          <p:nvPr/>
        </p:nvSpPr>
        <p:spPr bwMode="auto">
          <a:xfrm>
            <a:off x="381000" y="4953000"/>
            <a:ext cx="564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Verdana" panose="020B0604030504040204" pitchFamily="34" charset="0"/>
                <a:cs typeface="Arial" panose="020B0604020202020204" pitchFamily="34" charset="0"/>
              </a:rPr>
              <a:t>2              2   0            2   3            5   4               4</a:t>
            </a:r>
          </a:p>
        </p:txBody>
      </p:sp>
      <p:grpSp>
        <p:nvGrpSpPr>
          <p:cNvPr id="94212" name="Group 5">
            <a:extLst>
              <a:ext uri="{FF2B5EF4-FFF2-40B4-BE49-F238E27FC236}">
                <a16:creationId xmlns:a16="http://schemas.microsoft.com/office/drawing/2014/main" id="{A3FE0D4D-38A0-8743-8261-AD556BB20809}"/>
              </a:ext>
            </a:extLst>
          </p:cNvPr>
          <p:cNvGrpSpPr>
            <a:grpSpLocks/>
          </p:cNvGrpSpPr>
          <p:nvPr/>
        </p:nvGrpSpPr>
        <p:grpSpPr bwMode="auto">
          <a:xfrm>
            <a:off x="2743200" y="2514600"/>
            <a:ext cx="762000" cy="457200"/>
            <a:chOff x="1392" y="1344"/>
            <a:chExt cx="480" cy="288"/>
          </a:xfrm>
        </p:grpSpPr>
        <p:sp>
          <p:nvSpPr>
            <p:cNvPr id="94317" name="Text Box 6">
              <a:extLst>
                <a:ext uri="{FF2B5EF4-FFF2-40B4-BE49-F238E27FC236}">
                  <a16:creationId xmlns:a16="http://schemas.microsoft.com/office/drawing/2014/main" id="{9864280F-C98D-CD46-BF2B-49EE900677C2}"/>
                </a:ext>
              </a:extLst>
            </p:cNvPr>
            <p:cNvSpPr txBox="1">
              <a:spLocks noChangeArrowheads="1"/>
            </p:cNvSpPr>
            <p:nvPr/>
          </p:nvSpPr>
          <p:spPr bwMode="auto">
            <a:xfrm>
              <a:off x="1392" y="1392"/>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Verdana" panose="020B0604030504040204" pitchFamily="34" charset="0"/>
                  <a:cs typeface="Arial" panose="020B0604020202020204" pitchFamily="34" charset="0"/>
                </a:rPr>
                <a:t>-1.25</a:t>
              </a:r>
            </a:p>
          </p:txBody>
        </p:sp>
        <p:sp>
          <p:nvSpPr>
            <p:cNvPr id="94318" name="Oval 7">
              <a:extLst>
                <a:ext uri="{FF2B5EF4-FFF2-40B4-BE49-F238E27FC236}">
                  <a16:creationId xmlns:a16="http://schemas.microsoft.com/office/drawing/2014/main" id="{79D88057-26CD-CE4F-92D7-A06C449DC98B}"/>
                </a:ext>
              </a:extLst>
            </p:cNvPr>
            <p:cNvSpPr>
              <a:spLocks noChangeArrowheads="1"/>
            </p:cNvSpPr>
            <p:nvPr/>
          </p:nvSpPr>
          <p:spPr bwMode="auto">
            <a:xfrm>
              <a:off x="1392" y="1344"/>
              <a:ext cx="432" cy="288"/>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94213" name="Group 8">
            <a:extLst>
              <a:ext uri="{FF2B5EF4-FFF2-40B4-BE49-F238E27FC236}">
                <a16:creationId xmlns:a16="http://schemas.microsoft.com/office/drawing/2014/main" id="{E3CFB677-A152-3342-B1CD-B90FBF9765DE}"/>
              </a:ext>
            </a:extLst>
          </p:cNvPr>
          <p:cNvGrpSpPr>
            <a:grpSpLocks/>
          </p:cNvGrpSpPr>
          <p:nvPr/>
        </p:nvGrpSpPr>
        <p:grpSpPr bwMode="auto">
          <a:xfrm>
            <a:off x="2743200" y="1752600"/>
            <a:ext cx="685800" cy="457200"/>
            <a:chOff x="1392" y="1008"/>
            <a:chExt cx="432" cy="288"/>
          </a:xfrm>
        </p:grpSpPr>
        <p:sp>
          <p:nvSpPr>
            <p:cNvPr id="94315" name="Text Box 9">
              <a:extLst>
                <a:ext uri="{FF2B5EF4-FFF2-40B4-BE49-F238E27FC236}">
                  <a16:creationId xmlns:a16="http://schemas.microsoft.com/office/drawing/2014/main" id="{7FDC86B2-0351-9A48-B229-43D60A619ECE}"/>
                </a:ext>
              </a:extLst>
            </p:cNvPr>
            <p:cNvSpPr txBox="1">
              <a:spLocks noChangeArrowheads="1"/>
            </p:cNvSpPr>
            <p:nvPr/>
          </p:nvSpPr>
          <p:spPr bwMode="auto">
            <a:xfrm>
              <a:off x="1392" y="1056"/>
              <a:ext cx="4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Verdana" panose="020B0604030504040204" pitchFamily="34" charset="0"/>
                  <a:cs typeface="Arial" panose="020B0604020202020204" pitchFamily="34" charset="0"/>
                </a:rPr>
                <a:t>2.75</a:t>
              </a:r>
            </a:p>
          </p:txBody>
        </p:sp>
        <p:sp>
          <p:nvSpPr>
            <p:cNvPr id="94316" name="Oval 10">
              <a:extLst>
                <a:ext uri="{FF2B5EF4-FFF2-40B4-BE49-F238E27FC236}">
                  <a16:creationId xmlns:a16="http://schemas.microsoft.com/office/drawing/2014/main" id="{05610C1E-7725-1447-9DF9-95E4A12E62B3}"/>
                </a:ext>
              </a:extLst>
            </p:cNvPr>
            <p:cNvSpPr>
              <a:spLocks noChangeArrowheads="1"/>
            </p:cNvSpPr>
            <p:nvPr/>
          </p:nvSpPr>
          <p:spPr bwMode="auto">
            <a:xfrm>
              <a:off x="1392" y="1008"/>
              <a:ext cx="432" cy="288"/>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94214" name="Group 11">
            <a:extLst>
              <a:ext uri="{FF2B5EF4-FFF2-40B4-BE49-F238E27FC236}">
                <a16:creationId xmlns:a16="http://schemas.microsoft.com/office/drawing/2014/main" id="{896CCBA1-10AB-0E47-A509-9CAA813C1966}"/>
              </a:ext>
            </a:extLst>
          </p:cNvPr>
          <p:cNvGrpSpPr>
            <a:grpSpLocks/>
          </p:cNvGrpSpPr>
          <p:nvPr/>
        </p:nvGrpSpPr>
        <p:grpSpPr bwMode="auto">
          <a:xfrm>
            <a:off x="1524000" y="3276600"/>
            <a:ext cx="762000" cy="457200"/>
            <a:chOff x="816" y="1632"/>
            <a:chExt cx="480" cy="288"/>
          </a:xfrm>
        </p:grpSpPr>
        <p:sp>
          <p:nvSpPr>
            <p:cNvPr id="94313" name="Oval 12">
              <a:extLst>
                <a:ext uri="{FF2B5EF4-FFF2-40B4-BE49-F238E27FC236}">
                  <a16:creationId xmlns:a16="http://schemas.microsoft.com/office/drawing/2014/main" id="{D9CBD261-E4FA-1C4F-A2A5-F5781294D7BD}"/>
                </a:ext>
              </a:extLst>
            </p:cNvPr>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314" name="Text Box 13">
              <a:extLst>
                <a:ext uri="{FF2B5EF4-FFF2-40B4-BE49-F238E27FC236}">
                  <a16:creationId xmlns:a16="http://schemas.microsoft.com/office/drawing/2014/main" id="{80A38E38-A8C9-6141-AA79-5D83F857F5EA}"/>
                </a:ext>
              </a:extLst>
            </p:cNvPr>
            <p:cNvSpPr txBox="1">
              <a:spLocks noChangeArrowheads="1"/>
            </p:cNvSpPr>
            <p:nvPr/>
          </p:nvSpPr>
          <p:spPr bwMode="auto">
            <a:xfrm>
              <a:off x="864" y="168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Verdana" panose="020B0604030504040204" pitchFamily="34" charset="0"/>
                  <a:cs typeface="Arial" panose="020B0604020202020204" pitchFamily="34" charset="0"/>
                </a:rPr>
                <a:t>0.5</a:t>
              </a:r>
            </a:p>
          </p:txBody>
        </p:sp>
      </p:grpSp>
      <p:grpSp>
        <p:nvGrpSpPr>
          <p:cNvPr id="94215" name="Group 14">
            <a:extLst>
              <a:ext uri="{FF2B5EF4-FFF2-40B4-BE49-F238E27FC236}">
                <a16:creationId xmlns:a16="http://schemas.microsoft.com/office/drawing/2014/main" id="{FA811FD0-2C7C-F645-B7E8-43D1A2CA288C}"/>
              </a:ext>
            </a:extLst>
          </p:cNvPr>
          <p:cNvGrpSpPr>
            <a:grpSpLocks/>
          </p:cNvGrpSpPr>
          <p:nvPr/>
        </p:nvGrpSpPr>
        <p:grpSpPr bwMode="auto">
          <a:xfrm>
            <a:off x="4038600" y="3276600"/>
            <a:ext cx="762000" cy="457200"/>
            <a:chOff x="816" y="1632"/>
            <a:chExt cx="480" cy="288"/>
          </a:xfrm>
        </p:grpSpPr>
        <p:sp>
          <p:nvSpPr>
            <p:cNvPr id="94311" name="Oval 15">
              <a:extLst>
                <a:ext uri="{FF2B5EF4-FFF2-40B4-BE49-F238E27FC236}">
                  <a16:creationId xmlns:a16="http://schemas.microsoft.com/office/drawing/2014/main" id="{4FDC9301-C61F-7848-B191-8FD7A2FCD79D}"/>
                </a:ext>
              </a:extLst>
            </p:cNvPr>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312" name="Text Box 16">
              <a:extLst>
                <a:ext uri="{FF2B5EF4-FFF2-40B4-BE49-F238E27FC236}">
                  <a16:creationId xmlns:a16="http://schemas.microsoft.com/office/drawing/2014/main" id="{ED491FB1-4D38-C24D-A3B1-7FB16E5BA38B}"/>
                </a:ext>
              </a:extLst>
            </p:cNvPr>
            <p:cNvSpPr txBox="1">
              <a:spLocks noChangeArrowheads="1"/>
            </p:cNvSpPr>
            <p:nvPr/>
          </p:nvSpPr>
          <p:spPr bwMode="auto">
            <a:xfrm>
              <a:off x="864" y="168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Verdana" panose="020B0604030504040204" pitchFamily="34" charset="0"/>
                  <a:cs typeface="Arial" panose="020B0604020202020204" pitchFamily="34" charset="0"/>
                </a:rPr>
                <a:t> 0</a:t>
              </a:r>
            </a:p>
          </p:txBody>
        </p:sp>
      </p:grpSp>
      <p:grpSp>
        <p:nvGrpSpPr>
          <p:cNvPr id="94216" name="Group 17">
            <a:extLst>
              <a:ext uri="{FF2B5EF4-FFF2-40B4-BE49-F238E27FC236}">
                <a16:creationId xmlns:a16="http://schemas.microsoft.com/office/drawing/2014/main" id="{1C262D27-9DBF-1E46-AE03-D85EE0E31FF7}"/>
              </a:ext>
            </a:extLst>
          </p:cNvPr>
          <p:cNvGrpSpPr>
            <a:grpSpLocks/>
          </p:cNvGrpSpPr>
          <p:nvPr/>
        </p:nvGrpSpPr>
        <p:grpSpPr bwMode="auto">
          <a:xfrm>
            <a:off x="838200" y="4038600"/>
            <a:ext cx="762000" cy="457200"/>
            <a:chOff x="816" y="1632"/>
            <a:chExt cx="480" cy="288"/>
          </a:xfrm>
        </p:grpSpPr>
        <p:sp>
          <p:nvSpPr>
            <p:cNvPr id="94309" name="Oval 18">
              <a:extLst>
                <a:ext uri="{FF2B5EF4-FFF2-40B4-BE49-F238E27FC236}">
                  <a16:creationId xmlns:a16="http://schemas.microsoft.com/office/drawing/2014/main" id="{D50B7505-C98A-ED45-A0F2-DCA64DB08D59}"/>
                </a:ext>
              </a:extLst>
            </p:cNvPr>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310" name="Text Box 19">
              <a:extLst>
                <a:ext uri="{FF2B5EF4-FFF2-40B4-BE49-F238E27FC236}">
                  <a16:creationId xmlns:a16="http://schemas.microsoft.com/office/drawing/2014/main" id="{40140FC9-3B7B-3344-95BD-5B591F52E9FD}"/>
                </a:ext>
              </a:extLst>
            </p:cNvPr>
            <p:cNvSpPr txBox="1">
              <a:spLocks noChangeArrowheads="1"/>
            </p:cNvSpPr>
            <p:nvPr/>
          </p:nvSpPr>
          <p:spPr bwMode="auto">
            <a:xfrm>
              <a:off x="864" y="168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Verdana" panose="020B0604030504040204" pitchFamily="34" charset="0"/>
                  <a:cs typeface="Arial" panose="020B0604020202020204" pitchFamily="34" charset="0"/>
                </a:rPr>
                <a:t> 0</a:t>
              </a:r>
            </a:p>
          </p:txBody>
        </p:sp>
      </p:grpSp>
      <p:grpSp>
        <p:nvGrpSpPr>
          <p:cNvPr id="94217" name="Group 20">
            <a:extLst>
              <a:ext uri="{FF2B5EF4-FFF2-40B4-BE49-F238E27FC236}">
                <a16:creationId xmlns:a16="http://schemas.microsoft.com/office/drawing/2014/main" id="{28168F1C-A8E5-9E42-966B-0BB41930FDEF}"/>
              </a:ext>
            </a:extLst>
          </p:cNvPr>
          <p:cNvGrpSpPr>
            <a:grpSpLocks/>
          </p:cNvGrpSpPr>
          <p:nvPr/>
        </p:nvGrpSpPr>
        <p:grpSpPr bwMode="auto">
          <a:xfrm>
            <a:off x="2209800" y="4038600"/>
            <a:ext cx="762000" cy="457200"/>
            <a:chOff x="816" y="1632"/>
            <a:chExt cx="480" cy="288"/>
          </a:xfrm>
        </p:grpSpPr>
        <p:sp>
          <p:nvSpPr>
            <p:cNvPr id="94307" name="Oval 21">
              <a:extLst>
                <a:ext uri="{FF2B5EF4-FFF2-40B4-BE49-F238E27FC236}">
                  <a16:creationId xmlns:a16="http://schemas.microsoft.com/office/drawing/2014/main" id="{6DE0AF31-A606-B247-90F0-468A1EA61966}"/>
                </a:ext>
              </a:extLst>
            </p:cNvPr>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308" name="Text Box 22">
              <a:extLst>
                <a:ext uri="{FF2B5EF4-FFF2-40B4-BE49-F238E27FC236}">
                  <a16:creationId xmlns:a16="http://schemas.microsoft.com/office/drawing/2014/main" id="{7C5AF871-7240-E64D-959E-5CAEBCF084D6}"/>
                </a:ext>
              </a:extLst>
            </p:cNvPr>
            <p:cNvSpPr txBox="1">
              <a:spLocks noChangeArrowheads="1"/>
            </p:cNvSpPr>
            <p:nvPr/>
          </p:nvSpPr>
          <p:spPr bwMode="auto">
            <a:xfrm>
              <a:off x="864" y="168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Verdana" panose="020B0604030504040204" pitchFamily="34" charset="0"/>
                  <a:cs typeface="Arial" panose="020B0604020202020204" pitchFamily="34" charset="0"/>
                </a:rPr>
                <a:t> -1</a:t>
              </a:r>
            </a:p>
          </p:txBody>
        </p:sp>
      </p:grpSp>
      <p:grpSp>
        <p:nvGrpSpPr>
          <p:cNvPr id="94218" name="Group 23">
            <a:extLst>
              <a:ext uri="{FF2B5EF4-FFF2-40B4-BE49-F238E27FC236}">
                <a16:creationId xmlns:a16="http://schemas.microsoft.com/office/drawing/2014/main" id="{A507350D-2591-954F-A01A-7B960FD7627D}"/>
              </a:ext>
            </a:extLst>
          </p:cNvPr>
          <p:cNvGrpSpPr>
            <a:grpSpLocks/>
          </p:cNvGrpSpPr>
          <p:nvPr/>
        </p:nvGrpSpPr>
        <p:grpSpPr bwMode="auto">
          <a:xfrm>
            <a:off x="4876800" y="4038600"/>
            <a:ext cx="762000" cy="457200"/>
            <a:chOff x="816" y="1632"/>
            <a:chExt cx="480" cy="288"/>
          </a:xfrm>
        </p:grpSpPr>
        <p:sp>
          <p:nvSpPr>
            <p:cNvPr id="94305" name="Oval 24">
              <a:extLst>
                <a:ext uri="{FF2B5EF4-FFF2-40B4-BE49-F238E27FC236}">
                  <a16:creationId xmlns:a16="http://schemas.microsoft.com/office/drawing/2014/main" id="{8EB61AC1-BA82-574F-B840-C2C922D6DCFD}"/>
                </a:ext>
              </a:extLst>
            </p:cNvPr>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306" name="Text Box 25">
              <a:extLst>
                <a:ext uri="{FF2B5EF4-FFF2-40B4-BE49-F238E27FC236}">
                  <a16:creationId xmlns:a16="http://schemas.microsoft.com/office/drawing/2014/main" id="{E8199EBD-FF0F-1546-A07B-59C9DDB7D744}"/>
                </a:ext>
              </a:extLst>
            </p:cNvPr>
            <p:cNvSpPr txBox="1">
              <a:spLocks noChangeArrowheads="1"/>
            </p:cNvSpPr>
            <p:nvPr/>
          </p:nvSpPr>
          <p:spPr bwMode="auto">
            <a:xfrm>
              <a:off x="864" y="168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Verdana" panose="020B0604030504040204" pitchFamily="34" charset="0"/>
                  <a:cs typeface="Arial" panose="020B0604020202020204" pitchFamily="34" charset="0"/>
                </a:rPr>
                <a:t> 0</a:t>
              </a:r>
            </a:p>
          </p:txBody>
        </p:sp>
      </p:grpSp>
      <p:grpSp>
        <p:nvGrpSpPr>
          <p:cNvPr id="94219" name="Group 26">
            <a:extLst>
              <a:ext uri="{FF2B5EF4-FFF2-40B4-BE49-F238E27FC236}">
                <a16:creationId xmlns:a16="http://schemas.microsoft.com/office/drawing/2014/main" id="{FB0C7E46-A7BA-C04A-9B50-AE420B0D9011}"/>
              </a:ext>
            </a:extLst>
          </p:cNvPr>
          <p:cNvGrpSpPr>
            <a:grpSpLocks/>
          </p:cNvGrpSpPr>
          <p:nvPr/>
        </p:nvGrpSpPr>
        <p:grpSpPr bwMode="auto">
          <a:xfrm>
            <a:off x="3429000" y="4038600"/>
            <a:ext cx="762000" cy="457200"/>
            <a:chOff x="816" y="1632"/>
            <a:chExt cx="480" cy="288"/>
          </a:xfrm>
        </p:grpSpPr>
        <p:sp>
          <p:nvSpPr>
            <p:cNvPr id="94303" name="Oval 27">
              <a:extLst>
                <a:ext uri="{FF2B5EF4-FFF2-40B4-BE49-F238E27FC236}">
                  <a16:creationId xmlns:a16="http://schemas.microsoft.com/office/drawing/2014/main" id="{9F4582BD-023A-994F-B381-480BA9B0931B}"/>
                </a:ext>
              </a:extLst>
            </p:cNvPr>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304" name="Text Box 28">
              <a:extLst>
                <a:ext uri="{FF2B5EF4-FFF2-40B4-BE49-F238E27FC236}">
                  <a16:creationId xmlns:a16="http://schemas.microsoft.com/office/drawing/2014/main" id="{E25656D8-7638-DA49-933D-24EF30F5C161}"/>
                </a:ext>
              </a:extLst>
            </p:cNvPr>
            <p:cNvSpPr txBox="1">
              <a:spLocks noChangeArrowheads="1"/>
            </p:cNvSpPr>
            <p:nvPr/>
          </p:nvSpPr>
          <p:spPr bwMode="auto">
            <a:xfrm>
              <a:off x="864" y="168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Verdana" panose="020B0604030504040204" pitchFamily="34" charset="0"/>
                  <a:cs typeface="Arial" panose="020B0604020202020204" pitchFamily="34" charset="0"/>
                </a:rPr>
                <a:t> -1</a:t>
              </a:r>
            </a:p>
          </p:txBody>
        </p:sp>
      </p:grpSp>
      <p:sp>
        <p:nvSpPr>
          <p:cNvPr id="94220" name="Line 29">
            <a:extLst>
              <a:ext uri="{FF2B5EF4-FFF2-40B4-BE49-F238E27FC236}">
                <a16:creationId xmlns:a16="http://schemas.microsoft.com/office/drawing/2014/main" id="{634F7CF0-882F-A74B-89EB-DA08268BF446}"/>
              </a:ext>
            </a:extLst>
          </p:cNvPr>
          <p:cNvSpPr>
            <a:spLocks noChangeShapeType="1"/>
          </p:cNvSpPr>
          <p:nvPr/>
        </p:nvSpPr>
        <p:spPr bwMode="auto">
          <a:xfrm flipH="1">
            <a:off x="609600" y="4419600"/>
            <a:ext cx="30480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21" name="Line 30">
            <a:extLst>
              <a:ext uri="{FF2B5EF4-FFF2-40B4-BE49-F238E27FC236}">
                <a16:creationId xmlns:a16="http://schemas.microsoft.com/office/drawing/2014/main" id="{C11F1DE1-9358-7143-8858-F951E7FFF615}"/>
              </a:ext>
            </a:extLst>
          </p:cNvPr>
          <p:cNvSpPr>
            <a:spLocks noChangeShapeType="1"/>
          </p:cNvSpPr>
          <p:nvPr/>
        </p:nvSpPr>
        <p:spPr bwMode="auto">
          <a:xfrm>
            <a:off x="1371600" y="4419600"/>
            <a:ext cx="30480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22" name="Line 31">
            <a:extLst>
              <a:ext uri="{FF2B5EF4-FFF2-40B4-BE49-F238E27FC236}">
                <a16:creationId xmlns:a16="http://schemas.microsoft.com/office/drawing/2014/main" id="{B2B7B5BF-F018-3844-B301-771E48A09199}"/>
              </a:ext>
            </a:extLst>
          </p:cNvPr>
          <p:cNvSpPr>
            <a:spLocks noChangeShapeType="1"/>
          </p:cNvSpPr>
          <p:nvPr/>
        </p:nvSpPr>
        <p:spPr bwMode="auto">
          <a:xfrm flipH="1">
            <a:off x="2057400" y="4419600"/>
            <a:ext cx="30480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23" name="Line 32">
            <a:extLst>
              <a:ext uri="{FF2B5EF4-FFF2-40B4-BE49-F238E27FC236}">
                <a16:creationId xmlns:a16="http://schemas.microsoft.com/office/drawing/2014/main" id="{B5DA81DC-2DC9-7B4D-8EC2-2C5F676657C1}"/>
              </a:ext>
            </a:extLst>
          </p:cNvPr>
          <p:cNvSpPr>
            <a:spLocks noChangeShapeType="1"/>
          </p:cNvSpPr>
          <p:nvPr/>
        </p:nvSpPr>
        <p:spPr bwMode="auto">
          <a:xfrm flipH="1">
            <a:off x="3276600" y="4419600"/>
            <a:ext cx="30480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24" name="Line 33">
            <a:extLst>
              <a:ext uri="{FF2B5EF4-FFF2-40B4-BE49-F238E27FC236}">
                <a16:creationId xmlns:a16="http://schemas.microsoft.com/office/drawing/2014/main" id="{1C8723DC-87DC-6346-B6AD-6A87FF2EC02C}"/>
              </a:ext>
            </a:extLst>
          </p:cNvPr>
          <p:cNvSpPr>
            <a:spLocks noChangeShapeType="1"/>
          </p:cNvSpPr>
          <p:nvPr/>
        </p:nvSpPr>
        <p:spPr bwMode="auto">
          <a:xfrm flipH="1">
            <a:off x="4648200" y="4419600"/>
            <a:ext cx="30480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25" name="Line 34">
            <a:extLst>
              <a:ext uri="{FF2B5EF4-FFF2-40B4-BE49-F238E27FC236}">
                <a16:creationId xmlns:a16="http://schemas.microsoft.com/office/drawing/2014/main" id="{85BADB5F-F657-6A4E-B1EA-723D18931634}"/>
              </a:ext>
            </a:extLst>
          </p:cNvPr>
          <p:cNvSpPr>
            <a:spLocks noChangeShapeType="1"/>
          </p:cNvSpPr>
          <p:nvPr/>
        </p:nvSpPr>
        <p:spPr bwMode="auto">
          <a:xfrm>
            <a:off x="2743200" y="4495800"/>
            <a:ext cx="22860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26" name="Line 35">
            <a:extLst>
              <a:ext uri="{FF2B5EF4-FFF2-40B4-BE49-F238E27FC236}">
                <a16:creationId xmlns:a16="http://schemas.microsoft.com/office/drawing/2014/main" id="{7E9C71E5-88A9-1042-8814-8FD06AB315CC}"/>
              </a:ext>
            </a:extLst>
          </p:cNvPr>
          <p:cNvSpPr>
            <a:spLocks noChangeShapeType="1"/>
          </p:cNvSpPr>
          <p:nvPr/>
        </p:nvSpPr>
        <p:spPr bwMode="auto">
          <a:xfrm>
            <a:off x="3962400" y="4419600"/>
            <a:ext cx="30480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27" name="Line 36">
            <a:extLst>
              <a:ext uri="{FF2B5EF4-FFF2-40B4-BE49-F238E27FC236}">
                <a16:creationId xmlns:a16="http://schemas.microsoft.com/office/drawing/2014/main" id="{797CB8A2-C769-0A4E-8B8C-2D43E6BAD719}"/>
              </a:ext>
            </a:extLst>
          </p:cNvPr>
          <p:cNvSpPr>
            <a:spLocks noChangeShapeType="1"/>
          </p:cNvSpPr>
          <p:nvPr/>
        </p:nvSpPr>
        <p:spPr bwMode="auto">
          <a:xfrm>
            <a:off x="5486400" y="4419600"/>
            <a:ext cx="30480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28" name="Line 37">
            <a:extLst>
              <a:ext uri="{FF2B5EF4-FFF2-40B4-BE49-F238E27FC236}">
                <a16:creationId xmlns:a16="http://schemas.microsoft.com/office/drawing/2014/main" id="{A003E44F-B237-EC44-A22C-818B4686A9F2}"/>
              </a:ext>
            </a:extLst>
          </p:cNvPr>
          <p:cNvSpPr>
            <a:spLocks noChangeShapeType="1"/>
          </p:cNvSpPr>
          <p:nvPr/>
        </p:nvSpPr>
        <p:spPr bwMode="auto">
          <a:xfrm flipH="1">
            <a:off x="1219200" y="3657600"/>
            <a:ext cx="381000" cy="3810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29" name="Line 38">
            <a:extLst>
              <a:ext uri="{FF2B5EF4-FFF2-40B4-BE49-F238E27FC236}">
                <a16:creationId xmlns:a16="http://schemas.microsoft.com/office/drawing/2014/main" id="{F6501822-530E-1540-BD91-D95277A00CD6}"/>
              </a:ext>
            </a:extLst>
          </p:cNvPr>
          <p:cNvSpPr>
            <a:spLocks noChangeShapeType="1"/>
          </p:cNvSpPr>
          <p:nvPr/>
        </p:nvSpPr>
        <p:spPr bwMode="auto">
          <a:xfrm flipH="1">
            <a:off x="3733800" y="3657600"/>
            <a:ext cx="381000" cy="3810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30" name="Line 39">
            <a:extLst>
              <a:ext uri="{FF2B5EF4-FFF2-40B4-BE49-F238E27FC236}">
                <a16:creationId xmlns:a16="http://schemas.microsoft.com/office/drawing/2014/main" id="{07F0D23A-439E-2B41-9D5F-6F596A409AFD}"/>
              </a:ext>
            </a:extLst>
          </p:cNvPr>
          <p:cNvSpPr>
            <a:spLocks noChangeShapeType="1"/>
          </p:cNvSpPr>
          <p:nvPr/>
        </p:nvSpPr>
        <p:spPr bwMode="auto">
          <a:xfrm flipH="1">
            <a:off x="1981200" y="2819400"/>
            <a:ext cx="762000" cy="4572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31" name="Line 40">
            <a:extLst>
              <a:ext uri="{FF2B5EF4-FFF2-40B4-BE49-F238E27FC236}">
                <a16:creationId xmlns:a16="http://schemas.microsoft.com/office/drawing/2014/main" id="{EB938A5D-0232-2943-81AC-9876C685A0CB}"/>
              </a:ext>
            </a:extLst>
          </p:cNvPr>
          <p:cNvSpPr>
            <a:spLocks noChangeShapeType="1"/>
          </p:cNvSpPr>
          <p:nvPr/>
        </p:nvSpPr>
        <p:spPr bwMode="auto">
          <a:xfrm>
            <a:off x="2133600" y="3657600"/>
            <a:ext cx="457200" cy="3810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32" name="Line 41">
            <a:extLst>
              <a:ext uri="{FF2B5EF4-FFF2-40B4-BE49-F238E27FC236}">
                <a16:creationId xmlns:a16="http://schemas.microsoft.com/office/drawing/2014/main" id="{CD928895-FFB9-6A47-8B44-86D905CAD51A}"/>
              </a:ext>
            </a:extLst>
          </p:cNvPr>
          <p:cNvSpPr>
            <a:spLocks noChangeShapeType="1"/>
          </p:cNvSpPr>
          <p:nvPr/>
        </p:nvSpPr>
        <p:spPr bwMode="auto">
          <a:xfrm>
            <a:off x="4648200" y="3657600"/>
            <a:ext cx="457200" cy="3810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33" name="Line 42">
            <a:extLst>
              <a:ext uri="{FF2B5EF4-FFF2-40B4-BE49-F238E27FC236}">
                <a16:creationId xmlns:a16="http://schemas.microsoft.com/office/drawing/2014/main" id="{8261E545-8485-FE49-9E9E-B007C1E6FBBB}"/>
              </a:ext>
            </a:extLst>
          </p:cNvPr>
          <p:cNvSpPr>
            <a:spLocks noChangeShapeType="1"/>
          </p:cNvSpPr>
          <p:nvPr/>
        </p:nvSpPr>
        <p:spPr bwMode="auto">
          <a:xfrm>
            <a:off x="3429000" y="2819400"/>
            <a:ext cx="914400" cy="4572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34" name="Line 43">
            <a:extLst>
              <a:ext uri="{FF2B5EF4-FFF2-40B4-BE49-F238E27FC236}">
                <a16:creationId xmlns:a16="http://schemas.microsoft.com/office/drawing/2014/main" id="{CD8DD3A9-EF2F-8841-AB8E-78BD5462F0E0}"/>
              </a:ext>
            </a:extLst>
          </p:cNvPr>
          <p:cNvSpPr>
            <a:spLocks noChangeShapeType="1"/>
          </p:cNvSpPr>
          <p:nvPr/>
        </p:nvSpPr>
        <p:spPr bwMode="auto">
          <a:xfrm flipH="1">
            <a:off x="3048000" y="2209800"/>
            <a:ext cx="0" cy="3048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235" name="Text Box 44">
            <a:extLst>
              <a:ext uri="{FF2B5EF4-FFF2-40B4-BE49-F238E27FC236}">
                <a16:creationId xmlns:a16="http://schemas.microsoft.com/office/drawing/2014/main" id="{E81E7C4F-30C1-1F44-A0CB-60405D301CE8}"/>
              </a:ext>
            </a:extLst>
          </p:cNvPr>
          <p:cNvSpPr txBox="1">
            <a:spLocks noChangeArrowheads="1"/>
          </p:cNvSpPr>
          <p:nvPr/>
        </p:nvSpPr>
        <p:spPr bwMode="auto">
          <a:xfrm>
            <a:off x="2667000" y="21336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solidFill>
                  <a:schemeClr val="tx2"/>
                </a:solidFill>
                <a:latin typeface="Verdana" panose="020B0604030504040204" pitchFamily="34" charset="0"/>
                <a:cs typeface="Arial" panose="020B0604020202020204" pitchFamily="34" charset="0"/>
              </a:rPr>
              <a:t>+</a:t>
            </a:r>
          </a:p>
        </p:txBody>
      </p:sp>
      <p:sp>
        <p:nvSpPr>
          <p:cNvPr id="94236" name="Text Box 45">
            <a:extLst>
              <a:ext uri="{FF2B5EF4-FFF2-40B4-BE49-F238E27FC236}">
                <a16:creationId xmlns:a16="http://schemas.microsoft.com/office/drawing/2014/main" id="{E4AFDE97-BC00-3840-BF9B-E4EBEE5CF1EF}"/>
              </a:ext>
            </a:extLst>
          </p:cNvPr>
          <p:cNvSpPr txBox="1">
            <a:spLocks noChangeArrowheads="1"/>
          </p:cNvSpPr>
          <p:nvPr/>
        </p:nvSpPr>
        <p:spPr bwMode="auto">
          <a:xfrm>
            <a:off x="3810000" y="2743200"/>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rgbClr val="FF5050"/>
                </a:solidFill>
                <a:latin typeface="Verdana" panose="020B0604030504040204" pitchFamily="34" charset="0"/>
                <a:cs typeface="Arial" panose="020B0604020202020204" pitchFamily="34" charset="0"/>
              </a:rPr>
              <a:t>-</a:t>
            </a:r>
          </a:p>
        </p:txBody>
      </p:sp>
      <p:sp>
        <p:nvSpPr>
          <p:cNvPr id="94237" name="Text Box 46">
            <a:extLst>
              <a:ext uri="{FF2B5EF4-FFF2-40B4-BE49-F238E27FC236}">
                <a16:creationId xmlns:a16="http://schemas.microsoft.com/office/drawing/2014/main" id="{60125F10-5D43-234F-8CD4-B55F42E2A205}"/>
              </a:ext>
            </a:extLst>
          </p:cNvPr>
          <p:cNvSpPr txBox="1">
            <a:spLocks noChangeArrowheads="1"/>
          </p:cNvSpPr>
          <p:nvPr/>
        </p:nvSpPr>
        <p:spPr bwMode="auto">
          <a:xfrm>
            <a:off x="2133600" y="26670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solidFill>
                  <a:srgbClr val="FF5050"/>
                </a:solidFill>
                <a:latin typeface="Verdana" panose="020B0604030504040204" pitchFamily="34" charset="0"/>
                <a:cs typeface="Arial" panose="020B0604020202020204" pitchFamily="34" charset="0"/>
              </a:rPr>
              <a:t>+</a:t>
            </a:r>
          </a:p>
        </p:txBody>
      </p:sp>
      <p:sp>
        <p:nvSpPr>
          <p:cNvPr id="94238" name="Text Box 47">
            <a:extLst>
              <a:ext uri="{FF2B5EF4-FFF2-40B4-BE49-F238E27FC236}">
                <a16:creationId xmlns:a16="http://schemas.microsoft.com/office/drawing/2014/main" id="{6D10BC81-4A2D-424E-8CA6-75B94B4A3044}"/>
              </a:ext>
            </a:extLst>
          </p:cNvPr>
          <p:cNvSpPr txBox="1">
            <a:spLocks noChangeArrowheads="1"/>
          </p:cNvSpPr>
          <p:nvPr/>
        </p:nvSpPr>
        <p:spPr bwMode="auto">
          <a:xfrm>
            <a:off x="990600" y="35052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solidFill>
                  <a:srgbClr val="FF5050"/>
                </a:solidFill>
                <a:latin typeface="Verdana" panose="020B0604030504040204" pitchFamily="34" charset="0"/>
                <a:cs typeface="Arial" panose="020B0604020202020204" pitchFamily="34" charset="0"/>
              </a:rPr>
              <a:t>+</a:t>
            </a:r>
          </a:p>
        </p:txBody>
      </p:sp>
      <p:sp>
        <p:nvSpPr>
          <p:cNvPr id="94239" name="Text Box 48">
            <a:extLst>
              <a:ext uri="{FF2B5EF4-FFF2-40B4-BE49-F238E27FC236}">
                <a16:creationId xmlns:a16="http://schemas.microsoft.com/office/drawing/2014/main" id="{E88288CE-BB0E-004B-98D5-186F7E721CE4}"/>
              </a:ext>
            </a:extLst>
          </p:cNvPr>
          <p:cNvSpPr txBox="1">
            <a:spLocks noChangeArrowheads="1"/>
          </p:cNvSpPr>
          <p:nvPr/>
        </p:nvSpPr>
        <p:spPr bwMode="auto">
          <a:xfrm>
            <a:off x="381000" y="4343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solidFill>
                  <a:srgbClr val="FF5050"/>
                </a:solidFill>
                <a:latin typeface="Verdana" panose="020B0604030504040204" pitchFamily="34" charset="0"/>
                <a:cs typeface="Arial" panose="020B0604020202020204" pitchFamily="34" charset="0"/>
              </a:rPr>
              <a:t>+</a:t>
            </a:r>
          </a:p>
        </p:txBody>
      </p:sp>
      <p:sp>
        <p:nvSpPr>
          <p:cNvPr id="94240" name="Text Box 49">
            <a:extLst>
              <a:ext uri="{FF2B5EF4-FFF2-40B4-BE49-F238E27FC236}">
                <a16:creationId xmlns:a16="http://schemas.microsoft.com/office/drawing/2014/main" id="{C9D681F4-1E90-C249-9548-2EE41E5AD1C9}"/>
              </a:ext>
            </a:extLst>
          </p:cNvPr>
          <p:cNvSpPr txBox="1">
            <a:spLocks noChangeArrowheads="1"/>
          </p:cNvSpPr>
          <p:nvPr/>
        </p:nvSpPr>
        <p:spPr bwMode="auto">
          <a:xfrm>
            <a:off x="1905000" y="4419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solidFill>
                  <a:srgbClr val="FF5050"/>
                </a:solidFill>
                <a:latin typeface="Verdana" panose="020B0604030504040204" pitchFamily="34" charset="0"/>
                <a:cs typeface="Arial" panose="020B0604020202020204" pitchFamily="34" charset="0"/>
              </a:rPr>
              <a:t>+</a:t>
            </a:r>
          </a:p>
        </p:txBody>
      </p:sp>
      <p:sp>
        <p:nvSpPr>
          <p:cNvPr id="94241" name="Text Box 50">
            <a:extLst>
              <a:ext uri="{FF2B5EF4-FFF2-40B4-BE49-F238E27FC236}">
                <a16:creationId xmlns:a16="http://schemas.microsoft.com/office/drawing/2014/main" id="{960067EC-1D15-C642-AE51-E2EA756DFB20}"/>
              </a:ext>
            </a:extLst>
          </p:cNvPr>
          <p:cNvSpPr txBox="1">
            <a:spLocks noChangeArrowheads="1"/>
          </p:cNvSpPr>
          <p:nvPr/>
        </p:nvSpPr>
        <p:spPr bwMode="auto">
          <a:xfrm>
            <a:off x="3048000" y="44196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solidFill>
                  <a:srgbClr val="FF5050"/>
                </a:solidFill>
                <a:latin typeface="Verdana" panose="020B0604030504040204" pitchFamily="34" charset="0"/>
                <a:cs typeface="Arial" panose="020B0604020202020204" pitchFamily="34" charset="0"/>
              </a:rPr>
              <a:t>+</a:t>
            </a:r>
          </a:p>
        </p:txBody>
      </p:sp>
      <p:sp>
        <p:nvSpPr>
          <p:cNvPr id="94242" name="Text Box 51">
            <a:extLst>
              <a:ext uri="{FF2B5EF4-FFF2-40B4-BE49-F238E27FC236}">
                <a16:creationId xmlns:a16="http://schemas.microsoft.com/office/drawing/2014/main" id="{C55E924E-ED63-E04C-940D-22050E90EAFA}"/>
              </a:ext>
            </a:extLst>
          </p:cNvPr>
          <p:cNvSpPr txBox="1">
            <a:spLocks noChangeArrowheads="1"/>
          </p:cNvSpPr>
          <p:nvPr/>
        </p:nvSpPr>
        <p:spPr bwMode="auto">
          <a:xfrm>
            <a:off x="3581400" y="35814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solidFill>
                  <a:srgbClr val="FF5050"/>
                </a:solidFill>
                <a:latin typeface="Verdana" panose="020B0604030504040204" pitchFamily="34" charset="0"/>
                <a:cs typeface="Arial" panose="020B0604020202020204" pitchFamily="34" charset="0"/>
              </a:rPr>
              <a:t>+</a:t>
            </a:r>
          </a:p>
        </p:txBody>
      </p:sp>
      <p:sp>
        <p:nvSpPr>
          <p:cNvPr id="94243" name="Text Box 52">
            <a:extLst>
              <a:ext uri="{FF2B5EF4-FFF2-40B4-BE49-F238E27FC236}">
                <a16:creationId xmlns:a16="http://schemas.microsoft.com/office/drawing/2014/main" id="{4C497380-9744-E646-AA41-3C48E96B4B53}"/>
              </a:ext>
            </a:extLst>
          </p:cNvPr>
          <p:cNvSpPr txBox="1">
            <a:spLocks noChangeArrowheads="1"/>
          </p:cNvSpPr>
          <p:nvPr/>
        </p:nvSpPr>
        <p:spPr bwMode="auto">
          <a:xfrm>
            <a:off x="4495800" y="44196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solidFill>
                  <a:srgbClr val="FF5050"/>
                </a:solidFill>
                <a:latin typeface="Verdana" panose="020B0604030504040204" pitchFamily="34" charset="0"/>
                <a:cs typeface="Arial" panose="020B0604020202020204" pitchFamily="34" charset="0"/>
              </a:rPr>
              <a:t>+</a:t>
            </a:r>
          </a:p>
        </p:txBody>
      </p:sp>
      <p:sp>
        <p:nvSpPr>
          <p:cNvPr id="94244" name="Text Box 53">
            <a:extLst>
              <a:ext uri="{FF2B5EF4-FFF2-40B4-BE49-F238E27FC236}">
                <a16:creationId xmlns:a16="http://schemas.microsoft.com/office/drawing/2014/main" id="{6020C06F-22DC-4F4A-8CB5-25E962724C80}"/>
              </a:ext>
            </a:extLst>
          </p:cNvPr>
          <p:cNvSpPr txBox="1">
            <a:spLocks noChangeArrowheads="1"/>
          </p:cNvSpPr>
          <p:nvPr/>
        </p:nvSpPr>
        <p:spPr bwMode="auto">
          <a:xfrm>
            <a:off x="2362200" y="3505200"/>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rgbClr val="FF5050"/>
                </a:solidFill>
                <a:latin typeface="Verdana" panose="020B0604030504040204" pitchFamily="34" charset="0"/>
                <a:cs typeface="Arial" panose="020B0604020202020204" pitchFamily="34" charset="0"/>
              </a:rPr>
              <a:t>-</a:t>
            </a:r>
          </a:p>
        </p:txBody>
      </p:sp>
      <p:sp>
        <p:nvSpPr>
          <p:cNvPr id="94245" name="Text Box 54">
            <a:extLst>
              <a:ext uri="{FF2B5EF4-FFF2-40B4-BE49-F238E27FC236}">
                <a16:creationId xmlns:a16="http://schemas.microsoft.com/office/drawing/2014/main" id="{9736F62A-C466-EC4A-93DF-EF0502DBA24A}"/>
              </a:ext>
            </a:extLst>
          </p:cNvPr>
          <p:cNvSpPr txBox="1">
            <a:spLocks noChangeArrowheads="1"/>
          </p:cNvSpPr>
          <p:nvPr/>
        </p:nvSpPr>
        <p:spPr bwMode="auto">
          <a:xfrm>
            <a:off x="4876800" y="3581400"/>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rgbClr val="FF5050"/>
                </a:solidFill>
                <a:latin typeface="Verdana" panose="020B0604030504040204" pitchFamily="34" charset="0"/>
                <a:cs typeface="Arial" panose="020B0604020202020204" pitchFamily="34" charset="0"/>
              </a:rPr>
              <a:t>-</a:t>
            </a:r>
          </a:p>
        </p:txBody>
      </p:sp>
      <p:sp>
        <p:nvSpPr>
          <p:cNvPr id="94246" name="Text Box 55">
            <a:extLst>
              <a:ext uri="{FF2B5EF4-FFF2-40B4-BE49-F238E27FC236}">
                <a16:creationId xmlns:a16="http://schemas.microsoft.com/office/drawing/2014/main" id="{51D32C5E-8200-AD45-B4EA-C0495870711E}"/>
              </a:ext>
            </a:extLst>
          </p:cNvPr>
          <p:cNvSpPr txBox="1">
            <a:spLocks noChangeArrowheads="1"/>
          </p:cNvSpPr>
          <p:nvPr/>
        </p:nvSpPr>
        <p:spPr bwMode="auto">
          <a:xfrm>
            <a:off x="1447800" y="4419600"/>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rgbClr val="FF5050"/>
                </a:solidFill>
                <a:latin typeface="Verdana" panose="020B0604030504040204" pitchFamily="34" charset="0"/>
                <a:cs typeface="Arial" panose="020B0604020202020204" pitchFamily="34" charset="0"/>
              </a:rPr>
              <a:t>-</a:t>
            </a:r>
          </a:p>
        </p:txBody>
      </p:sp>
      <p:sp>
        <p:nvSpPr>
          <p:cNvPr id="94247" name="Text Box 56">
            <a:extLst>
              <a:ext uri="{FF2B5EF4-FFF2-40B4-BE49-F238E27FC236}">
                <a16:creationId xmlns:a16="http://schemas.microsoft.com/office/drawing/2014/main" id="{9274B6B6-E6A4-5944-8515-A4254F786B15}"/>
              </a:ext>
            </a:extLst>
          </p:cNvPr>
          <p:cNvSpPr txBox="1">
            <a:spLocks noChangeArrowheads="1"/>
          </p:cNvSpPr>
          <p:nvPr/>
        </p:nvSpPr>
        <p:spPr bwMode="auto">
          <a:xfrm>
            <a:off x="2743200" y="4419600"/>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rgbClr val="FF5050"/>
                </a:solidFill>
                <a:latin typeface="Verdana" panose="020B0604030504040204" pitchFamily="34" charset="0"/>
                <a:cs typeface="Arial" panose="020B0604020202020204" pitchFamily="34" charset="0"/>
              </a:rPr>
              <a:t>-</a:t>
            </a:r>
          </a:p>
        </p:txBody>
      </p:sp>
      <p:sp>
        <p:nvSpPr>
          <p:cNvPr id="94248" name="Text Box 57">
            <a:extLst>
              <a:ext uri="{FF2B5EF4-FFF2-40B4-BE49-F238E27FC236}">
                <a16:creationId xmlns:a16="http://schemas.microsoft.com/office/drawing/2014/main" id="{06F99DF2-3DD1-0C42-B3AF-96E51DA5FAB6}"/>
              </a:ext>
            </a:extLst>
          </p:cNvPr>
          <p:cNvSpPr txBox="1">
            <a:spLocks noChangeArrowheads="1"/>
          </p:cNvSpPr>
          <p:nvPr/>
        </p:nvSpPr>
        <p:spPr bwMode="auto">
          <a:xfrm>
            <a:off x="4114800" y="4419600"/>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rgbClr val="FF5050"/>
                </a:solidFill>
                <a:latin typeface="Verdana" panose="020B0604030504040204" pitchFamily="34" charset="0"/>
                <a:cs typeface="Arial" panose="020B0604020202020204" pitchFamily="34" charset="0"/>
              </a:rPr>
              <a:t>-</a:t>
            </a:r>
          </a:p>
        </p:txBody>
      </p:sp>
      <p:sp>
        <p:nvSpPr>
          <p:cNvPr id="94249" name="Text Box 58">
            <a:extLst>
              <a:ext uri="{FF2B5EF4-FFF2-40B4-BE49-F238E27FC236}">
                <a16:creationId xmlns:a16="http://schemas.microsoft.com/office/drawing/2014/main" id="{0F10EF89-DDAA-D349-8FBB-356F205EF8D2}"/>
              </a:ext>
            </a:extLst>
          </p:cNvPr>
          <p:cNvSpPr txBox="1">
            <a:spLocks noChangeArrowheads="1"/>
          </p:cNvSpPr>
          <p:nvPr/>
        </p:nvSpPr>
        <p:spPr bwMode="auto">
          <a:xfrm>
            <a:off x="5638800" y="4419600"/>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rgbClr val="FF5050"/>
                </a:solidFill>
                <a:latin typeface="Verdana" panose="020B0604030504040204" pitchFamily="34" charset="0"/>
                <a:cs typeface="Arial" panose="020B0604020202020204" pitchFamily="34" charset="0"/>
              </a:rPr>
              <a:t>-</a:t>
            </a:r>
          </a:p>
        </p:txBody>
      </p:sp>
      <p:grpSp>
        <p:nvGrpSpPr>
          <p:cNvPr id="94250" name="Group 59">
            <a:extLst>
              <a:ext uri="{FF2B5EF4-FFF2-40B4-BE49-F238E27FC236}">
                <a16:creationId xmlns:a16="http://schemas.microsoft.com/office/drawing/2014/main" id="{94CBF2D1-87FE-9D4C-93D7-C89E73109FBD}"/>
              </a:ext>
            </a:extLst>
          </p:cNvPr>
          <p:cNvGrpSpPr>
            <a:grpSpLocks/>
          </p:cNvGrpSpPr>
          <p:nvPr/>
        </p:nvGrpSpPr>
        <p:grpSpPr bwMode="auto">
          <a:xfrm>
            <a:off x="6969125" y="1295400"/>
            <a:ext cx="2174875" cy="611188"/>
            <a:chOff x="4368" y="2640"/>
            <a:chExt cx="1296" cy="384"/>
          </a:xfrm>
        </p:grpSpPr>
        <p:sp>
          <p:nvSpPr>
            <p:cNvPr id="94301" name="Rectangle 60">
              <a:extLst>
                <a:ext uri="{FF2B5EF4-FFF2-40B4-BE49-F238E27FC236}">
                  <a16:creationId xmlns:a16="http://schemas.microsoft.com/office/drawing/2014/main" id="{E7B1D952-0C51-2644-A036-917BCF03A20E}"/>
                </a:ext>
              </a:extLst>
            </p:cNvPr>
            <p:cNvSpPr>
              <a:spLocks noChangeArrowheads="1"/>
            </p:cNvSpPr>
            <p:nvPr/>
          </p:nvSpPr>
          <p:spPr bwMode="auto">
            <a:xfrm>
              <a:off x="4368" y="2832"/>
              <a:ext cx="1152" cy="192"/>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302" name="Text Box 61">
              <a:extLst>
                <a:ext uri="{FF2B5EF4-FFF2-40B4-BE49-F238E27FC236}">
                  <a16:creationId xmlns:a16="http://schemas.microsoft.com/office/drawing/2014/main" id="{95DE5464-6F34-234B-B01B-7879AC33182D}"/>
                </a:ext>
              </a:extLst>
            </p:cNvPr>
            <p:cNvSpPr txBox="1">
              <a:spLocks noChangeArrowheads="1"/>
            </p:cNvSpPr>
            <p:nvPr/>
          </p:nvSpPr>
          <p:spPr bwMode="auto">
            <a:xfrm>
              <a:off x="4801" y="2640"/>
              <a:ext cx="863"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4800" b="1" baseline="-25000">
                  <a:latin typeface="Times New Roman" panose="02020603050405020304" pitchFamily="18" charset="0"/>
                  <a:cs typeface="Arial" panose="020B0604020202020204" pitchFamily="34" charset="0"/>
                </a:rPr>
                <a:t>+</a:t>
              </a:r>
            </a:p>
          </p:txBody>
        </p:sp>
      </p:grpSp>
      <p:grpSp>
        <p:nvGrpSpPr>
          <p:cNvPr id="94251" name="Group 62">
            <a:extLst>
              <a:ext uri="{FF2B5EF4-FFF2-40B4-BE49-F238E27FC236}">
                <a16:creationId xmlns:a16="http://schemas.microsoft.com/office/drawing/2014/main" id="{50231E0C-730A-C544-8E20-92960E48631F}"/>
              </a:ext>
            </a:extLst>
          </p:cNvPr>
          <p:cNvGrpSpPr>
            <a:grpSpLocks/>
          </p:cNvGrpSpPr>
          <p:nvPr/>
        </p:nvGrpSpPr>
        <p:grpSpPr bwMode="auto">
          <a:xfrm>
            <a:off x="5978525" y="1524000"/>
            <a:ext cx="2951163" cy="4572000"/>
            <a:chOff x="3766" y="960"/>
            <a:chExt cx="1859" cy="2880"/>
          </a:xfrm>
        </p:grpSpPr>
        <p:sp>
          <p:nvSpPr>
            <p:cNvPr id="94256" name="Rectangle 63">
              <a:extLst>
                <a:ext uri="{FF2B5EF4-FFF2-40B4-BE49-F238E27FC236}">
                  <a16:creationId xmlns:a16="http://schemas.microsoft.com/office/drawing/2014/main" id="{0171998B-F69F-564B-B96F-904B2A541A72}"/>
                </a:ext>
              </a:extLst>
            </p:cNvPr>
            <p:cNvSpPr>
              <a:spLocks noChangeArrowheads="1"/>
            </p:cNvSpPr>
            <p:nvPr/>
          </p:nvSpPr>
          <p:spPr bwMode="auto">
            <a:xfrm>
              <a:off x="4390" y="1439"/>
              <a:ext cx="1230" cy="192"/>
            </a:xfrm>
            <a:prstGeom prst="rect">
              <a:avLst/>
            </a:prstGeom>
            <a:solidFill>
              <a:srgbClr val="66CCFF"/>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57" name="Text Box 64">
              <a:extLst>
                <a:ext uri="{FF2B5EF4-FFF2-40B4-BE49-F238E27FC236}">
                  <a16:creationId xmlns:a16="http://schemas.microsoft.com/office/drawing/2014/main" id="{E0E16A1B-57E0-884B-BD5A-0689639871BD}"/>
                </a:ext>
              </a:extLst>
            </p:cNvPr>
            <p:cNvSpPr txBox="1">
              <a:spLocks noChangeArrowheads="1"/>
            </p:cNvSpPr>
            <p:nvPr/>
          </p:nvSpPr>
          <p:spPr bwMode="auto">
            <a:xfrm>
              <a:off x="5158" y="1008"/>
              <a:ext cx="443"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8000" b="1" baseline="-25000">
                  <a:solidFill>
                    <a:schemeClr val="bg1"/>
                  </a:solidFill>
                  <a:latin typeface="Times New Roman" panose="02020603050405020304" pitchFamily="18" charset="0"/>
                  <a:cs typeface="Arial" panose="020B0604020202020204" pitchFamily="34" charset="0"/>
                </a:rPr>
                <a:t>-</a:t>
              </a:r>
              <a:endParaRPr lang="en-US" altLang="en-US" sz="8000" b="1" baseline="-25000">
                <a:latin typeface="Times New Roman" panose="02020603050405020304" pitchFamily="18" charset="0"/>
                <a:cs typeface="Arial" panose="020B0604020202020204" pitchFamily="34" charset="0"/>
              </a:endParaRPr>
            </a:p>
          </p:txBody>
        </p:sp>
        <p:sp>
          <p:nvSpPr>
            <p:cNvPr id="94258" name="Rectangle 65">
              <a:extLst>
                <a:ext uri="{FF2B5EF4-FFF2-40B4-BE49-F238E27FC236}">
                  <a16:creationId xmlns:a16="http://schemas.microsoft.com/office/drawing/2014/main" id="{4073FD51-42E9-1849-96B0-EC31D756D330}"/>
                </a:ext>
              </a:extLst>
            </p:cNvPr>
            <p:cNvSpPr>
              <a:spLocks noChangeArrowheads="1"/>
            </p:cNvSpPr>
            <p:nvPr/>
          </p:nvSpPr>
          <p:spPr bwMode="auto">
            <a:xfrm>
              <a:off x="4390" y="1440"/>
              <a:ext cx="590" cy="192"/>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59" name="Text Box 66">
              <a:extLst>
                <a:ext uri="{FF2B5EF4-FFF2-40B4-BE49-F238E27FC236}">
                  <a16:creationId xmlns:a16="http://schemas.microsoft.com/office/drawing/2014/main" id="{4A58923F-B18B-0445-A7E5-69C39EA4210D}"/>
                </a:ext>
              </a:extLst>
            </p:cNvPr>
            <p:cNvSpPr txBox="1">
              <a:spLocks noChangeArrowheads="1"/>
            </p:cNvSpPr>
            <p:nvPr/>
          </p:nvSpPr>
          <p:spPr bwMode="auto">
            <a:xfrm>
              <a:off x="4539" y="1247"/>
              <a:ext cx="4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4800" b="1" baseline="-25000">
                  <a:latin typeface="Times New Roman" panose="02020603050405020304" pitchFamily="18" charset="0"/>
                  <a:cs typeface="Arial" panose="020B0604020202020204" pitchFamily="34" charset="0"/>
                </a:rPr>
                <a:t>+</a:t>
              </a:r>
            </a:p>
          </p:txBody>
        </p:sp>
        <p:sp>
          <p:nvSpPr>
            <p:cNvPr id="94260" name="Rectangle 67">
              <a:extLst>
                <a:ext uri="{FF2B5EF4-FFF2-40B4-BE49-F238E27FC236}">
                  <a16:creationId xmlns:a16="http://schemas.microsoft.com/office/drawing/2014/main" id="{C2F16563-9179-E041-8EB2-EE8DBF7C2991}"/>
                </a:ext>
              </a:extLst>
            </p:cNvPr>
            <p:cNvSpPr>
              <a:spLocks noChangeArrowheads="1"/>
            </p:cNvSpPr>
            <p:nvPr/>
          </p:nvSpPr>
          <p:spPr bwMode="auto">
            <a:xfrm>
              <a:off x="4390" y="2258"/>
              <a:ext cx="1231" cy="193"/>
            </a:xfrm>
            <a:prstGeom prst="rect">
              <a:avLst/>
            </a:prstGeom>
            <a:solidFill>
              <a:srgbClr val="B2B2B2"/>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61" name="Rectangle 68">
              <a:extLst>
                <a:ext uri="{FF2B5EF4-FFF2-40B4-BE49-F238E27FC236}">
                  <a16:creationId xmlns:a16="http://schemas.microsoft.com/office/drawing/2014/main" id="{F28E4AAA-39F3-CC4A-AB8A-8903DF8926DA}"/>
                </a:ext>
              </a:extLst>
            </p:cNvPr>
            <p:cNvSpPr>
              <a:spLocks noChangeArrowheads="1"/>
            </p:cNvSpPr>
            <p:nvPr/>
          </p:nvSpPr>
          <p:spPr bwMode="auto">
            <a:xfrm>
              <a:off x="5030" y="2260"/>
              <a:ext cx="295" cy="193"/>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62" name="Text Box 69">
              <a:extLst>
                <a:ext uri="{FF2B5EF4-FFF2-40B4-BE49-F238E27FC236}">
                  <a16:creationId xmlns:a16="http://schemas.microsoft.com/office/drawing/2014/main" id="{5EDB8CE3-13CD-0E48-8B12-01BEC76A82F4}"/>
                </a:ext>
              </a:extLst>
            </p:cNvPr>
            <p:cNvSpPr txBox="1">
              <a:spLocks noChangeArrowheads="1"/>
            </p:cNvSpPr>
            <p:nvPr/>
          </p:nvSpPr>
          <p:spPr bwMode="auto">
            <a:xfrm>
              <a:off x="5030" y="2067"/>
              <a:ext cx="22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4800" b="1" baseline="-25000">
                  <a:latin typeface="Times New Roman" panose="02020603050405020304" pitchFamily="18" charset="0"/>
                  <a:cs typeface="Arial" panose="020B0604020202020204" pitchFamily="34" charset="0"/>
                </a:rPr>
                <a:t>+</a:t>
              </a:r>
            </a:p>
          </p:txBody>
        </p:sp>
        <p:sp>
          <p:nvSpPr>
            <p:cNvPr id="94263" name="Rectangle 70">
              <a:extLst>
                <a:ext uri="{FF2B5EF4-FFF2-40B4-BE49-F238E27FC236}">
                  <a16:creationId xmlns:a16="http://schemas.microsoft.com/office/drawing/2014/main" id="{FFD1CDD9-391F-A545-893E-D8FDF70CE73E}"/>
                </a:ext>
              </a:extLst>
            </p:cNvPr>
            <p:cNvSpPr>
              <a:spLocks noChangeArrowheads="1"/>
            </p:cNvSpPr>
            <p:nvPr/>
          </p:nvSpPr>
          <p:spPr bwMode="auto">
            <a:xfrm>
              <a:off x="5325" y="2257"/>
              <a:ext cx="296" cy="193"/>
            </a:xfrm>
            <a:prstGeom prst="rect">
              <a:avLst/>
            </a:prstGeom>
            <a:solidFill>
              <a:srgbClr val="66CCFF"/>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64" name="Text Box 71">
              <a:extLst>
                <a:ext uri="{FF2B5EF4-FFF2-40B4-BE49-F238E27FC236}">
                  <a16:creationId xmlns:a16="http://schemas.microsoft.com/office/drawing/2014/main" id="{D264E235-210C-BC49-A32F-C5AB47532B1F}"/>
                </a:ext>
              </a:extLst>
            </p:cNvPr>
            <p:cNvSpPr txBox="1">
              <a:spLocks noChangeArrowheads="1"/>
            </p:cNvSpPr>
            <p:nvPr/>
          </p:nvSpPr>
          <p:spPr bwMode="auto">
            <a:xfrm>
              <a:off x="5325" y="1872"/>
              <a:ext cx="222"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8000" b="1" baseline="-25000">
                  <a:solidFill>
                    <a:schemeClr val="bg1"/>
                  </a:solidFill>
                  <a:latin typeface="Times New Roman" panose="02020603050405020304" pitchFamily="18" charset="0"/>
                  <a:cs typeface="Arial" panose="020B0604020202020204" pitchFamily="34" charset="0"/>
                </a:rPr>
                <a:t>-</a:t>
              </a:r>
              <a:endParaRPr lang="en-US" altLang="en-US" sz="4800" b="1" baseline="-25000">
                <a:latin typeface="Times New Roman" panose="02020603050405020304" pitchFamily="18" charset="0"/>
                <a:cs typeface="Arial" panose="020B0604020202020204" pitchFamily="34" charset="0"/>
              </a:endParaRPr>
            </a:p>
          </p:txBody>
        </p:sp>
        <p:sp>
          <p:nvSpPr>
            <p:cNvPr id="94265" name="Rectangle 72">
              <a:extLst>
                <a:ext uri="{FF2B5EF4-FFF2-40B4-BE49-F238E27FC236}">
                  <a16:creationId xmlns:a16="http://schemas.microsoft.com/office/drawing/2014/main" id="{0BDC64A8-F31D-4740-85AF-13951355A6E0}"/>
                </a:ext>
              </a:extLst>
            </p:cNvPr>
            <p:cNvSpPr>
              <a:spLocks noChangeArrowheads="1"/>
            </p:cNvSpPr>
            <p:nvPr/>
          </p:nvSpPr>
          <p:spPr bwMode="auto">
            <a:xfrm>
              <a:off x="4390" y="1874"/>
              <a:ext cx="5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66" name="Rectangle 73">
              <a:extLst>
                <a:ext uri="{FF2B5EF4-FFF2-40B4-BE49-F238E27FC236}">
                  <a16:creationId xmlns:a16="http://schemas.microsoft.com/office/drawing/2014/main" id="{CA1698CD-905F-B44E-AB0A-E921D2D5F5D0}"/>
                </a:ext>
              </a:extLst>
            </p:cNvPr>
            <p:cNvSpPr>
              <a:spLocks noChangeArrowheads="1"/>
            </p:cNvSpPr>
            <p:nvPr/>
          </p:nvSpPr>
          <p:spPr bwMode="auto">
            <a:xfrm>
              <a:off x="4390" y="1922"/>
              <a:ext cx="1231" cy="193"/>
            </a:xfrm>
            <a:prstGeom prst="rect">
              <a:avLst/>
            </a:prstGeom>
            <a:solidFill>
              <a:srgbClr val="B2B2B2"/>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67" name="Rectangle 74">
              <a:extLst>
                <a:ext uri="{FF2B5EF4-FFF2-40B4-BE49-F238E27FC236}">
                  <a16:creationId xmlns:a16="http://schemas.microsoft.com/office/drawing/2014/main" id="{22E500BF-FAD5-6D4D-B2EF-FE50575FE09F}"/>
                </a:ext>
              </a:extLst>
            </p:cNvPr>
            <p:cNvSpPr>
              <a:spLocks noChangeArrowheads="1"/>
            </p:cNvSpPr>
            <p:nvPr/>
          </p:nvSpPr>
          <p:spPr bwMode="auto">
            <a:xfrm>
              <a:off x="4390" y="1922"/>
              <a:ext cx="295" cy="193"/>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68" name="Text Box 75">
              <a:extLst>
                <a:ext uri="{FF2B5EF4-FFF2-40B4-BE49-F238E27FC236}">
                  <a16:creationId xmlns:a16="http://schemas.microsoft.com/office/drawing/2014/main" id="{964E15F4-239F-2848-B6FA-0E20B9487651}"/>
                </a:ext>
              </a:extLst>
            </p:cNvPr>
            <p:cNvSpPr txBox="1">
              <a:spLocks noChangeArrowheads="1"/>
            </p:cNvSpPr>
            <p:nvPr/>
          </p:nvSpPr>
          <p:spPr bwMode="auto">
            <a:xfrm>
              <a:off x="4390" y="1729"/>
              <a:ext cx="22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4800" b="1" baseline="-25000">
                  <a:latin typeface="Times New Roman" panose="02020603050405020304" pitchFamily="18" charset="0"/>
                  <a:cs typeface="Arial" panose="020B0604020202020204" pitchFamily="34" charset="0"/>
                </a:rPr>
                <a:t>+</a:t>
              </a:r>
            </a:p>
          </p:txBody>
        </p:sp>
        <p:sp>
          <p:nvSpPr>
            <p:cNvPr id="94269" name="Rectangle 76">
              <a:extLst>
                <a:ext uri="{FF2B5EF4-FFF2-40B4-BE49-F238E27FC236}">
                  <a16:creationId xmlns:a16="http://schemas.microsoft.com/office/drawing/2014/main" id="{FE154A1E-3276-4946-B8B6-5A0C029F5BF6}"/>
                </a:ext>
              </a:extLst>
            </p:cNvPr>
            <p:cNvSpPr>
              <a:spLocks noChangeArrowheads="1"/>
            </p:cNvSpPr>
            <p:nvPr/>
          </p:nvSpPr>
          <p:spPr bwMode="auto">
            <a:xfrm>
              <a:off x="4685" y="1922"/>
              <a:ext cx="296" cy="193"/>
            </a:xfrm>
            <a:prstGeom prst="rect">
              <a:avLst/>
            </a:prstGeom>
            <a:solidFill>
              <a:srgbClr val="66CCFF"/>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70" name="Text Box 77">
              <a:extLst>
                <a:ext uri="{FF2B5EF4-FFF2-40B4-BE49-F238E27FC236}">
                  <a16:creationId xmlns:a16="http://schemas.microsoft.com/office/drawing/2014/main" id="{CD5254F6-0138-B44D-A936-4FA72584BB48}"/>
                </a:ext>
              </a:extLst>
            </p:cNvPr>
            <p:cNvSpPr txBox="1">
              <a:spLocks noChangeArrowheads="1"/>
            </p:cNvSpPr>
            <p:nvPr/>
          </p:nvSpPr>
          <p:spPr bwMode="auto">
            <a:xfrm>
              <a:off x="4685" y="1536"/>
              <a:ext cx="222"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8000" b="1" baseline="-25000">
                  <a:solidFill>
                    <a:schemeClr val="bg1"/>
                  </a:solidFill>
                  <a:latin typeface="Times New Roman" panose="02020603050405020304" pitchFamily="18" charset="0"/>
                  <a:cs typeface="Arial" panose="020B0604020202020204" pitchFamily="34" charset="0"/>
                </a:rPr>
                <a:t>-</a:t>
              </a:r>
              <a:endParaRPr lang="en-US" altLang="en-US" sz="4800" b="1" baseline="-25000">
                <a:latin typeface="Times New Roman" panose="02020603050405020304" pitchFamily="18" charset="0"/>
                <a:cs typeface="Arial" panose="020B0604020202020204" pitchFamily="34" charset="0"/>
              </a:endParaRPr>
            </a:p>
          </p:txBody>
        </p:sp>
        <p:sp>
          <p:nvSpPr>
            <p:cNvPr id="94271" name="Rectangle 78">
              <a:extLst>
                <a:ext uri="{FF2B5EF4-FFF2-40B4-BE49-F238E27FC236}">
                  <a16:creationId xmlns:a16="http://schemas.microsoft.com/office/drawing/2014/main" id="{9576BFBF-EA45-3A45-A7B3-D1A9DF5953EE}"/>
                </a:ext>
              </a:extLst>
            </p:cNvPr>
            <p:cNvSpPr>
              <a:spLocks noChangeArrowheads="1"/>
            </p:cNvSpPr>
            <p:nvPr/>
          </p:nvSpPr>
          <p:spPr bwMode="auto">
            <a:xfrm>
              <a:off x="4394" y="2738"/>
              <a:ext cx="1231" cy="192"/>
            </a:xfrm>
            <a:prstGeom prst="rect">
              <a:avLst/>
            </a:prstGeom>
            <a:solidFill>
              <a:srgbClr val="B2B2B2"/>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72" name="Rectangle 79">
              <a:extLst>
                <a:ext uri="{FF2B5EF4-FFF2-40B4-BE49-F238E27FC236}">
                  <a16:creationId xmlns:a16="http://schemas.microsoft.com/office/drawing/2014/main" id="{23D26B67-15D8-934F-9541-81FE0260F02C}"/>
                </a:ext>
              </a:extLst>
            </p:cNvPr>
            <p:cNvSpPr>
              <a:spLocks noChangeArrowheads="1"/>
            </p:cNvSpPr>
            <p:nvPr/>
          </p:nvSpPr>
          <p:spPr bwMode="auto">
            <a:xfrm>
              <a:off x="4394" y="2738"/>
              <a:ext cx="5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73" name="Rectangle 80">
              <a:extLst>
                <a:ext uri="{FF2B5EF4-FFF2-40B4-BE49-F238E27FC236}">
                  <a16:creationId xmlns:a16="http://schemas.microsoft.com/office/drawing/2014/main" id="{AC09737B-02C5-CD4F-9206-FD1CAA6A9B22}"/>
                </a:ext>
              </a:extLst>
            </p:cNvPr>
            <p:cNvSpPr>
              <a:spLocks noChangeArrowheads="1"/>
            </p:cNvSpPr>
            <p:nvPr/>
          </p:nvSpPr>
          <p:spPr bwMode="auto">
            <a:xfrm>
              <a:off x="4393" y="2738"/>
              <a:ext cx="148" cy="192"/>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74" name="Text Box 81">
              <a:extLst>
                <a:ext uri="{FF2B5EF4-FFF2-40B4-BE49-F238E27FC236}">
                  <a16:creationId xmlns:a16="http://schemas.microsoft.com/office/drawing/2014/main" id="{33C53FBA-992E-F448-B0D3-5C765EB23BE6}"/>
                </a:ext>
              </a:extLst>
            </p:cNvPr>
            <p:cNvSpPr txBox="1">
              <a:spLocks noChangeArrowheads="1"/>
            </p:cNvSpPr>
            <p:nvPr/>
          </p:nvSpPr>
          <p:spPr bwMode="auto">
            <a:xfrm>
              <a:off x="4342" y="2545"/>
              <a:ext cx="11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4800" b="1" baseline="-25000">
                  <a:latin typeface="Times New Roman" panose="02020603050405020304" pitchFamily="18" charset="0"/>
                  <a:cs typeface="Arial" panose="020B0604020202020204" pitchFamily="34" charset="0"/>
                </a:rPr>
                <a:t>+</a:t>
              </a:r>
            </a:p>
          </p:txBody>
        </p:sp>
        <p:sp>
          <p:nvSpPr>
            <p:cNvPr id="94275" name="Rectangle 82">
              <a:extLst>
                <a:ext uri="{FF2B5EF4-FFF2-40B4-BE49-F238E27FC236}">
                  <a16:creationId xmlns:a16="http://schemas.microsoft.com/office/drawing/2014/main" id="{066387BA-B3F3-5442-90D2-A34166506147}"/>
                </a:ext>
              </a:extLst>
            </p:cNvPr>
            <p:cNvSpPr>
              <a:spLocks noChangeArrowheads="1"/>
            </p:cNvSpPr>
            <p:nvPr/>
          </p:nvSpPr>
          <p:spPr bwMode="auto">
            <a:xfrm>
              <a:off x="4541" y="2737"/>
              <a:ext cx="148" cy="193"/>
            </a:xfrm>
            <a:prstGeom prst="rect">
              <a:avLst/>
            </a:prstGeom>
            <a:solidFill>
              <a:srgbClr val="66CCFF"/>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76" name="Text Box 83">
              <a:extLst>
                <a:ext uri="{FF2B5EF4-FFF2-40B4-BE49-F238E27FC236}">
                  <a16:creationId xmlns:a16="http://schemas.microsoft.com/office/drawing/2014/main" id="{876BA403-4D91-C544-AAD5-6B22E5250D9A}"/>
                </a:ext>
              </a:extLst>
            </p:cNvPr>
            <p:cNvSpPr txBox="1">
              <a:spLocks noChangeArrowheads="1"/>
            </p:cNvSpPr>
            <p:nvPr/>
          </p:nvSpPr>
          <p:spPr bwMode="auto">
            <a:xfrm>
              <a:off x="4489" y="2352"/>
              <a:ext cx="116"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8000" b="1" baseline="-25000">
                  <a:solidFill>
                    <a:schemeClr val="bg1"/>
                  </a:solidFill>
                  <a:latin typeface="Times New Roman" panose="02020603050405020304" pitchFamily="18" charset="0"/>
                  <a:cs typeface="Arial" panose="020B0604020202020204" pitchFamily="34" charset="0"/>
                </a:rPr>
                <a:t>-</a:t>
              </a:r>
              <a:endParaRPr lang="en-US" altLang="en-US" sz="4800" b="1" baseline="-25000">
                <a:latin typeface="Times New Roman" panose="02020603050405020304" pitchFamily="18" charset="0"/>
                <a:cs typeface="Arial" panose="020B0604020202020204" pitchFamily="34" charset="0"/>
              </a:endParaRPr>
            </a:p>
          </p:txBody>
        </p:sp>
        <p:sp>
          <p:nvSpPr>
            <p:cNvPr id="94277" name="Rectangle 84">
              <a:extLst>
                <a:ext uri="{FF2B5EF4-FFF2-40B4-BE49-F238E27FC236}">
                  <a16:creationId xmlns:a16="http://schemas.microsoft.com/office/drawing/2014/main" id="{7F99FF74-48A3-5A46-BB47-ED454FBDA1F8}"/>
                </a:ext>
              </a:extLst>
            </p:cNvPr>
            <p:cNvSpPr>
              <a:spLocks noChangeArrowheads="1"/>
            </p:cNvSpPr>
            <p:nvPr/>
          </p:nvSpPr>
          <p:spPr bwMode="auto">
            <a:xfrm>
              <a:off x="4390" y="3026"/>
              <a:ext cx="1231" cy="193"/>
            </a:xfrm>
            <a:prstGeom prst="rect">
              <a:avLst/>
            </a:prstGeom>
            <a:solidFill>
              <a:srgbClr val="B2B2B2"/>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78" name="Rectangle 85">
              <a:extLst>
                <a:ext uri="{FF2B5EF4-FFF2-40B4-BE49-F238E27FC236}">
                  <a16:creationId xmlns:a16="http://schemas.microsoft.com/office/drawing/2014/main" id="{F6535996-332C-4240-96DE-D99FFEADACC4}"/>
                </a:ext>
              </a:extLst>
            </p:cNvPr>
            <p:cNvSpPr>
              <a:spLocks noChangeArrowheads="1"/>
            </p:cNvSpPr>
            <p:nvPr/>
          </p:nvSpPr>
          <p:spPr bwMode="auto">
            <a:xfrm>
              <a:off x="4677" y="3026"/>
              <a:ext cx="148" cy="193"/>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79" name="Text Box 86">
              <a:extLst>
                <a:ext uri="{FF2B5EF4-FFF2-40B4-BE49-F238E27FC236}">
                  <a16:creationId xmlns:a16="http://schemas.microsoft.com/office/drawing/2014/main" id="{9B18B17D-78BB-214E-A362-8A29370C539A}"/>
                </a:ext>
              </a:extLst>
            </p:cNvPr>
            <p:cNvSpPr txBox="1">
              <a:spLocks noChangeArrowheads="1"/>
            </p:cNvSpPr>
            <p:nvPr/>
          </p:nvSpPr>
          <p:spPr bwMode="auto">
            <a:xfrm>
              <a:off x="4625" y="2833"/>
              <a:ext cx="11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4800" b="1" baseline="-25000">
                  <a:latin typeface="Times New Roman" panose="02020603050405020304" pitchFamily="18" charset="0"/>
                  <a:cs typeface="Arial" panose="020B0604020202020204" pitchFamily="34" charset="0"/>
                </a:rPr>
                <a:t>+</a:t>
              </a:r>
            </a:p>
          </p:txBody>
        </p:sp>
        <p:sp>
          <p:nvSpPr>
            <p:cNvPr id="94280" name="Rectangle 87">
              <a:extLst>
                <a:ext uri="{FF2B5EF4-FFF2-40B4-BE49-F238E27FC236}">
                  <a16:creationId xmlns:a16="http://schemas.microsoft.com/office/drawing/2014/main" id="{CCD436B9-084E-104E-941E-2B16E8102A0C}"/>
                </a:ext>
              </a:extLst>
            </p:cNvPr>
            <p:cNvSpPr>
              <a:spLocks noChangeArrowheads="1"/>
            </p:cNvSpPr>
            <p:nvPr/>
          </p:nvSpPr>
          <p:spPr bwMode="auto">
            <a:xfrm>
              <a:off x="4824" y="3026"/>
              <a:ext cx="148" cy="193"/>
            </a:xfrm>
            <a:prstGeom prst="rect">
              <a:avLst/>
            </a:prstGeom>
            <a:solidFill>
              <a:srgbClr val="66CCFF"/>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81" name="Text Box 88">
              <a:extLst>
                <a:ext uri="{FF2B5EF4-FFF2-40B4-BE49-F238E27FC236}">
                  <a16:creationId xmlns:a16="http://schemas.microsoft.com/office/drawing/2014/main" id="{9640995B-E5E9-B24D-9299-2ABD2EF7F9D5}"/>
                </a:ext>
              </a:extLst>
            </p:cNvPr>
            <p:cNvSpPr txBox="1">
              <a:spLocks noChangeArrowheads="1"/>
            </p:cNvSpPr>
            <p:nvPr/>
          </p:nvSpPr>
          <p:spPr bwMode="auto">
            <a:xfrm>
              <a:off x="4772" y="2640"/>
              <a:ext cx="116"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8000" b="1" baseline="-25000">
                  <a:solidFill>
                    <a:schemeClr val="bg1"/>
                  </a:solidFill>
                  <a:latin typeface="Times New Roman" panose="02020603050405020304" pitchFamily="18" charset="0"/>
                  <a:cs typeface="Arial" panose="020B0604020202020204" pitchFamily="34" charset="0"/>
                </a:rPr>
                <a:t>-</a:t>
              </a:r>
              <a:endParaRPr lang="en-US" altLang="en-US" sz="4800" b="1" baseline="-25000">
                <a:latin typeface="Times New Roman" panose="02020603050405020304" pitchFamily="18" charset="0"/>
                <a:cs typeface="Arial" panose="020B0604020202020204" pitchFamily="34" charset="0"/>
              </a:endParaRPr>
            </a:p>
          </p:txBody>
        </p:sp>
        <p:sp>
          <p:nvSpPr>
            <p:cNvPr id="94282" name="Rectangle 89">
              <a:extLst>
                <a:ext uri="{FF2B5EF4-FFF2-40B4-BE49-F238E27FC236}">
                  <a16:creationId xmlns:a16="http://schemas.microsoft.com/office/drawing/2014/main" id="{8A5A9666-2863-A240-841A-166B054B260C}"/>
                </a:ext>
              </a:extLst>
            </p:cNvPr>
            <p:cNvSpPr>
              <a:spLocks noChangeArrowheads="1"/>
            </p:cNvSpPr>
            <p:nvPr/>
          </p:nvSpPr>
          <p:spPr bwMode="auto">
            <a:xfrm>
              <a:off x="4390" y="3601"/>
              <a:ext cx="1229" cy="193"/>
            </a:xfrm>
            <a:prstGeom prst="rect">
              <a:avLst/>
            </a:prstGeom>
            <a:solidFill>
              <a:srgbClr val="B2B2B2"/>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83" name="Rectangle 90">
              <a:extLst>
                <a:ext uri="{FF2B5EF4-FFF2-40B4-BE49-F238E27FC236}">
                  <a16:creationId xmlns:a16="http://schemas.microsoft.com/office/drawing/2014/main" id="{B2D0DFED-3F74-5E4E-BA63-0BD58778DDFA}"/>
                </a:ext>
              </a:extLst>
            </p:cNvPr>
            <p:cNvSpPr>
              <a:spLocks noChangeArrowheads="1"/>
            </p:cNvSpPr>
            <p:nvPr/>
          </p:nvSpPr>
          <p:spPr bwMode="auto">
            <a:xfrm>
              <a:off x="5455" y="3601"/>
              <a:ext cx="164" cy="193"/>
            </a:xfrm>
            <a:prstGeom prst="rect">
              <a:avLst/>
            </a:prstGeom>
            <a:solidFill>
              <a:srgbClr val="66CCFF"/>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84" name="Text Box 91">
              <a:extLst>
                <a:ext uri="{FF2B5EF4-FFF2-40B4-BE49-F238E27FC236}">
                  <a16:creationId xmlns:a16="http://schemas.microsoft.com/office/drawing/2014/main" id="{DC182020-7C1E-C749-AC99-D948D7339651}"/>
                </a:ext>
              </a:extLst>
            </p:cNvPr>
            <p:cNvSpPr txBox="1">
              <a:spLocks noChangeArrowheads="1"/>
            </p:cNvSpPr>
            <p:nvPr/>
          </p:nvSpPr>
          <p:spPr bwMode="auto">
            <a:xfrm>
              <a:off x="5400" y="3216"/>
              <a:ext cx="123"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8000" b="1" baseline="-25000">
                  <a:solidFill>
                    <a:schemeClr val="bg1"/>
                  </a:solidFill>
                  <a:latin typeface="Times New Roman" panose="02020603050405020304" pitchFamily="18" charset="0"/>
                  <a:cs typeface="Arial" panose="020B0604020202020204" pitchFamily="34" charset="0"/>
                </a:rPr>
                <a:t>-</a:t>
              </a:r>
              <a:endParaRPr lang="en-US" altLang="en-US" sz="4800" b="1" baseline="-25000">
                <a:latin typeface="Times New Roman" panose="02020603050405020304" pitchFamily="18" charset="0"/>
                <a:cs typeface="Arial" panose="020B0604020202020204" pitchFamily="34" charset="0"/>
              </a:endParaRPr>
            </a:p>
          </p:txBody>
        </p:sp>
        <p:sp>
          <p:nvSpPr>
            <p:cNvPr id="94285" name="Rectangle 92">
              <a:extLst>
                <a:ext uri="{FF2B5EF4-FFF2-40B4-BE49-F238E27FC236}">
                  <a16:creationId xmlns:a16="http://schemas.microsoft.com/office/drawing/2014/main" id="{94111F2D-BD22-2448-A384-4A0665C6282E}"/>
                </a:ext>
              </a:extLst>
            </p:cNvPr>
            <p:cNvSpPr>
              <a:spLocks noChangeArrowheads="1"/>
            </p:cNvSpPr>
            <p:nvPr/>
          </p:nvSpPr>
          <p:spPr bwMode="auto">
            <a:xfrm>
              <a:off x="5272" y="3601"/>
              <a:ext cx="184" cy="193"/>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86" name="Text Box 93">
              <a:extLst>
                <a:ext uri="{FF2B5EF4-FFF2-40B4-BE49-F238E27FC236}">
                  <a16:creationId xmlns:a16="http://schemas.microsoft.com/office/drawing/2014/main" id="{D37B9668-68E2-7A44-A47E-8B339C208814}"/>
                </a:ext>
              </a:extLst>
            </p:cNvPr>
            <p:cNvSpPr txBox="1">
              <a:spLocks noChangeArrowheads="1"/>
            </p:cNvSpPr>
            <p:nvPr/>
          </p:nvSpPr>
          <p:spPr bwMode="auto">
            <a:xfrm>
              <a:off x="5210" y="3408"/>
              <a:ext cx="13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4800" b="1" baseline="-25000">
                  <a:latin typeface="Times New Roman" panose="02020603050405020304" pitchFamily="18" charset="0"/>
                  <a:cs typeface="Arial" panose="020B0604020202020204" pitchFamily="34" charset="0"/>
                </a:rPr>
                <a:t>+</a:t>
              </a:r>
            </a:p>
          </p:txBody>
        </p:sp>
        <p:sp>
          <p:nvSpPr>
            <p:cNvPr id="94287" name="Rectangle 94">
              <a:extLst>
                <a:ext uri="{FF2B5EF4-FFF2-40B4-BE49-F238E27FC236}">
                  <a16:creationId xmlns:a16="http://schemas.microsoft.com/office/drawing/2014/main" id="{3106E2FF-0B81-3C46-B065-E6253A2A065A}"/>
                </a:ext>
              </a:extLst>
            </p:cNvPr>
            <p:cNvSpPr>
              <a:spLocks noChangeArrowheads="1"/>
            </p:cNvSpPr>
            <p:nvPr/>
          </p:nvSpPr>
          <p:spPr bwMode="auto">
            <a:xfrm>
              <a:off x="4390" y="3314"/>
              <a:ext cx="1231" cy="193"/>
            </a:xfrm>
            <a:prstGeom prst="rect">
              <a:avLst/>
            </a:prstGeom>
            <a:solidFill>
              <a:srgbClr val="B2B2B2"/>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88" name="Rectangle 95">
              <a:extLst>
                <a:ext uri="{FF2B5EF4-FFF2-40B4-BE49-F238E27FC236}">
                  <a16:creationId xmlns:a16="http://schemas.microsoft.com/office/drawing/2014/main" id="{FA77D8A8-6FBD-F249-A19B-A7F42745A09C}"/>
                </a:ext>
              </a:extLst>
            </p:cNvPr>
            <p:cNvSpPr>
              <a:spLocks noChangeArrowheads="1"/>
            </p:cNvSpPr>
            <p:nvPr/>
          </p:nvSpPr>
          <p:spPr bwMode="auto">
            <a:xfrm>
              <a:off x="4974" y="3314"/>
              <a:ext cx="184" cy="193"/>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89" name="Text Box 96">
              <a:extLst>
                <a:ext uri="{FF2B5EF4-FFF2-40B4-BE49-F238E27FC236}">
                  <a16:creationId xmlns:a16="http://schemas.microsoft.com/office/drawing/2014/main" id="{9150BDDE-4E2A-1041-9FAF-7B673620FE21}"/>
                </a:ext>
              </a:extLst>
            </p:cNvPr>
            <p:cNvSpPr txBox="1">
              <a:spLocks noChangeArrowheads="1"/>
            </p:cNvSpPr>
            <p:nvPr/>
          </p:nvSpPr>
          <p:spPr bwMode="auto">
            <a:xfrm>
              <a:off x="4912" y="3121"/>
              <a:ext cx="13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4800" b="1" baseline="-25000">
                  <a:latin typeface="Times New Roman" panose="02020603050405020304" pitchFamily="18" charset="0"/>
                  <a:cs typeface="Arial" panose="020B0604020202020204" pitchFamily="34" charset="0"/>
                </a:rPr>
                <a:t>+</a:t>
              </a:r>
            </a:p>
          </p:txBody>
        </p:sp>
        <p:sp>
          <p:nvSpPr>
            <p:cNvPr id="94290" name="Rectangle 97">
              <a:extLst>
                <a:ext uri="{FF2B5EF4-FFF2-40B4-BE49-F238E27FC236}">
                  <a16:creationId xmlns:a16="http://schemas.microsoft.com/office/drawing/2014/main" id="{66A28E98-5FAF-C749-8719-A94FAA2AE5B9}"/>
                </a:ext>
              </a:extLst>
            </p:cNvPr>
            <p:cNvSpPr>
              <a:spLocks noChangeArrowheads="1"/>
            </p:cNvSpPr>
            <p:nvPr/>
          </p:nvSpPr>
          <p:spPr bwMode="auto">
            <a:xfrm>
              <a:off x="5120" y="3314"/>
              <a:ext cx="148" cy="193"/>
            </a:xfrm>
            <a:prstGeom prst="rect">
              <a:avLst/>
            </a:prstGeom>
            <a:solidFill>
              <a:srgbClr val="66CCFF"/>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91" name="Text Box 98">
              <a:extLst>
                <a:ext uri="{FF2B5EF4-FFF2-40B4-BE49-F238E27FC236}">
                  <a16:creationId xmlns:a16="http://schemas.microsoft.com/office/drawing/2014/main" id="{18C6F755-7D83-5149-A239-8D8718FDD604}"/>
                </a:ext>
              </a:extLst>
            </p:cNvPr>
            <p:cNvSpPr txBox="1">
              <a:spLocks noChangeArrowheads="1"/>
            </p:cNvSpPr>
            <p:nvPr/>
          </p:nvSpPr>
          <p:spPr bwMode="auto">
            <a:xfrm>
              <a:off x="5068" y="2928"/>
              <a:ext cx="116"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8000" b="1" baseline="-25000">
                  <a:solidFill>
                    <a:schemeClr val="bg1"/>
                  </a:solidFill>
                  <a:latin typeface="Times New Roman" panose="02020603050405020304" pitchFamily="18" charset="0"/>
                  <a:cs typeface="Arial" panose="020B0604020202020204" pitchFamily="34" charset="0"/>
                </a:rPr>
                <a:t>-</a:t>
              </a:r>
              <a:endParaRPr lang="en-US" altLang="en-US" sz="4800" b="1" baseline="-25000">
                <a:latin typeface="Times New Roman" panose="02020603050405020304" pitchFamily="18" charset="0"/>
                <a:cs typeface="Arial" panose="020B0604020202020204" pitchFamily="34" charset="0"/>
              </a:endParaRPr>
            </a:p>
          </p:txBody>
        </p:sp>
        <p:sp>
          <p:nvSpPr>
            <p:cNvPr id="94292" name="Rectangle 99">
              <a:extLst>
                <a:ext uri="{FF2B5EF4-FFF2-40B4-BE49-F238E27FC236}">
                  <a16:creationId xmlns:a16="http://schemas.microsoft.com/office/drawing/2014/main" id="{34219583-7701-FA4C-B8C0-8A888EB7F4A5}"/>
                </a:ext>
              </a:extLst>
            </p:cNvPr>
            <p:cNvSpPr>
              <a:spLocks noChangeArrowheads="1"/>
            </p:cNvSpPr>
            <p:nvPr/>
          </p:nvSpPr>
          <p:spPr bwMode="auto">
            <a:xfrm>
              <a:off x="4114" y="1250"/>
              <a:ext cx="1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Arial" panose="020B0604020202020204" pitchFamily="34" charset="0"/>
                </a:rPr>
                <a:t> </a:t>
              </a:r>
              <a:endParaRPr lang="en-US" altLang="en-US" sz="1600" b="1">
                <a:solidFill>
                  <a:srgbClr val="FF0000"/>
                </a:solidFill>
                <a:latin typeface="Times New Roman" panose="02020603050405020304" pitchFamily="18" charset="0"/>
                <a:cs typeface="Arial" panose="020B0604020202020204" pitchFamily="34" charset="0"/>
              </a:endParaRPr>
            </a:p>
          </p:txBody>
        </p:sp>
        <p:sp>
          <p:nvSpPr>
            <p:cNvPr id="94293" name="Rectangle 100">
              <a:extLst>
                <a:ext uri="{FF2B5EF4-FFF2-40B4-BE49-F238E27FC236}">
                  <a16:creationId xmlns:a16="http://schemas.microsoft.com/office/drawing/2014/main" id="{CFBD9E0B-7F03-F747-B573-7D837970A7CE}"/>
                </a:ext>
              </a:extLst>
            </p:cNvPr>
            <p:cNvSpPr>
              <a:spLocks noChangeArrowheads="1"/>
            </p:cNvSpPr>
            <p:nvPr/>
          </p:nvSpPr>
          <p:spPr bwMode="auto">
            <a:xfrm>
              <a:off x="4006" y="3264"/>
              <a:ext cx="3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Arial" panose="020B0604020202020204" pitchFamily="34" charset="0"/>
                </a:rPr>
                <a:t> </a:t>
              </a:r>
              <a:r>
                <a:rPr lang="en-US" altLang="en-US" sz="2000" b="1">
                  <a:latin typeface="Arial" panose="020B0604020202020204" pitchFamily="34" charset="0"/>
                  <a:cs typeface="Arial" panose="020B0604020202020204" pitchFamily="34" charset="0"/>
                </a:rPr>
                <a:t>-1</a:t>
              </a:r>
              <a:endParaRPr lang="en-US" altLang="en-US" sz="2000" b="1">
                <a:latin typeface="Times New Roman" panose="02020603050405020304" pitchFamily="18" charset="0"/>
                <a:cs typeface="Arial" panose="020B0604020202020204" pitchFamily="34" charset="0"/>
              </a:endParaRPr>
            </a:p>
          </p:txBody>
        </p:sp>
        <p:sp>
          <p:nvSpPr>
            <p:cNvPr id="94294" name="Rectangle 101">
              <a:extLst>
                <a:ext uri="{FF2B5EF4-FFF2-40B4-BE49-F238E27FC236}">
                  <a16:creationId xmlns:a16="http://schemas.microsoft.com/office/drawing/2014/main" id="{D34E0C76-CE0E-4C45-AE58-8BA7FDE148E2}"/>
                </a:ext>
              </a:extLst>
            </p:cNvPr>
            <p:cNvSpPr>
              <a:spLocks noChangeArrowheads="1"/>
            </p:cNvSpPr>
            <p:nvPr/>
          </p:nvSpPr>
          <p:spPr bwMode="auto">
            <a:xfrm>
              <a:off x="4006" y="3024"/>
              <a:ext cx="3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Arial" panose="020B0604020202020204" pitchFamily="34" charset="0"/>
                </a:rPr>
                <a:t> </a:t>
              </a:r>
              <a:r>
                <a:rPr lang="en-US" altLang="en-US" sz="2000" b="1">
                  <a:latin typeface="Arial" panose="020B0604020202020204" pitchFamily="34" charset="0"/>
                  <a:cs typeface="Arial" panose="020B0604020202020204" pitchFamily="34" charset="0"/>
                </a:rPr>
                <a:t>-1</a:t>
              </a:r>
              <a:endParaRPr lang="en-US" altLang="en-US" sz="2400" b="1">
                <a:latin typeface="Arial" panose="020B0604020202020204" pitchFamily="34" charset="0"/>
                <a:cs typeface="Arial" panose="020B0604020202020204" pitchFamily="34" charset="0"/>
              </a:endParaRPr>
            </a:p>
          </p:txBody>
        </p:sp>
        <p:sp>
          <p:nvSpPr>
            <p:cNvPr id="94295" name="Rectangle 102">
              <a:extLst>
                <a:ext uri="{FF2B5EF4-FFF2-40B4-BE49-F238E27FC236}">
                  <a16:creationId xmlns:a16="http://schemas.microsoft.com/office/drawing/2014/main" id="{9F929D10-41D5-3849-8963-E8E2B12ED5F2}"/>
                </a:ext>
              </a:extLst>
            </p:cNvPr>
            <p:cNvSpPr>
              <a:spLocks noChangeArrowheads="1"/>
            </p:cNvSpPr>
            <p:nvPr/>
          </p:nvSpPr>
          <p:spPr bwMode="auto">
            <a:xfrm>
              <a:off x="3862" y="1920"/>
              <a:ext cx="3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Arial" panose="020B0604020202020204" pitchFamily="34" charset="0"/>
                </a:rPr>
                <a:t> </a:t>
              </a:r>
              <a:r>
                <a:rPr lang="en-US" altLang="en-US" sz="2000" b="1">
                  <a:latin typeface="Arial" panose="020B0604020202020204" pitchFamily="34" charset="0"/>
                  <a:cs typeface="Arial" panose="020B0604020202020204" pitchFamily="34" charset="0"/>
                </a:rPr>
                <a:t>0.5</a:t>
              </a:r>
              <a:endParaRPr lang="en-US" altLang="en-US" sz="1600" b="1">
                <a:latin typeface="Times New Roman" panose="02020603050405020304" pitchFamily="18" charset="0"/>
                <a:cs typeface="Arial" panose="020B0604020202020204" pitchFamily="34" charset="0"/>
              </a:endParaRPr>
            </a:p>
          </p:txBody>
        </p:sp>
        <p:sp>
          <p:nvSpPr>
            <p:cNvPr id="94296" name="Rectangle 103">
              <a:extLst>
                <a:ext uri="{FF2B5EF4-FFF2-40B4-BE49-F238E27FC236}">
                  <a16:creationId xmlns:a16="http://schemas.microsoft.com/office/drawing/2014/main" id="{4FDA9E30-DDD2-B34A-B93F-8180F77064C8}"/>
                </a:ext>
              </a:extLst>
            </p:cNvPr>
            <p:cNvSpPr>
              <a:spLocks noChangeArrowheads="1"/>
            </p:cNvSpPr>
            <p:nvPr/>
          </p:nvSpPr>
          <p:spPr bwMode="auto">
            <a:xfrm>
              <a:off x="4006" y="2208"/>
              <a:ext cx="2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Arial" panose="020B0604020202020204" pitchFamily="34" charset="0"/>
                </a:rPr>
                <a:t> </a:t>
              </a:r>
              <a:r>
                <a:rPr lang="en-US" altLang="en-US" sz="2000" b="1">
                  <a:latin typeface="Arial" panose="020B0604020202020204" pitchFamily="34" charset="0"/>
                  <a:cs typeface="Arial" panose="020B0604020202020204" pitchFamily="34" charset="0"/>
                </a:rPr>
                <a:t>0</a:t>
              </a:r>
              <a:endParaRPr lang="en-US" altLang="en-US" sz="2400" b="1">
                <a:latin typeface="Arial" panose="020B0604020202020204" pitchFamily="34" charset="0"/>
                <a:cs typeface="Arial" panose="020B0604020202020204" pitchFamily="34" charset="0"/>
              </a:endParaRPr>
            </a:p>
          </p:txBody>
        </p:sp>
        <p:sp>
          <p:nvSpPr>
            <p:cNvPr id="94297" name="Rectangle 104">
              <a:extLst>
                <a:ext uri="{FF2B5EF4-FFF2-40B4-BE49-F238E27FC236}">
                  <a16:creationId xmlns:a16="http://schemas.microsoft.com/office/drawing/2014/main" id="{87BD710D-7416-1544-9DF4-2F7F8744EE8A}"/>
                </a:ext>
              </a:extLst>
            </p:cNvPr>
            <p:cNvSpPr>
              <a:spLocks noChangeArrowheads="1"/>
            </p:cNvSpPr>
            <p:nvPr/>
          </p:nvSpPr>
          <p:spPr bwMode="auto">
            <a:xfrm>
              <a:off x="3766" y="960"/>
              <a:ext cx="5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Arial" panose="020B0604020202020204" pitchFamily="34" charset="0"/>
                </a:rPr>
                <a:t> </a:t>
              </a:r>
              <a:r>
                <a:rPr lang="en-US" altLang="en-US" sz="2000" b="1">
                  <a:latin typeface="Arial" panose="020B0604020202020204" pitchFamily="34" charset="0"/>
                  <a:cs typeface="Arial" panose="020B0604020202020204" pitchFamily="34" charset="0"/>
                </a:rPr>
                <a:t>2.75 </a:t>
              </a:r>
              <a:endParaRPr lang="en-US" altLang="en-US" sz="1400" b="1">
                <a:latin typeface="Times New Roman" panose="02020603050405020304" pitchFamily="18" charset="0"/>
                <a:cs typeface="Arial" panose="020B0604020202020204" pitchFamily="34" charset="0"/>
              </a:endParaRPr>
            </a:p>
          </p:txBody>
        </p:sp>
        <p:sp>
          <p:nvSpPr>
            <p:cNvPr id="94298" name="Rectangle 105">
              <a:extLst>
                <a:ext uri="{FF2B5EF4-FFF2-40B4-BE49-F238E27FC236}">
                  <a16:creationId xmlns:a16="http://schemas.microsoft.com/office/drawing/2014/main" id="{12042F67-C299-1B42-9BE3-B49B76B9458F}"/>
                </a:ext>
              </a:extLst>
            </p:cNvPr>
            <p:cNvSpPr>
              <a:spLocks noChangeArrowheads="1"/>
            </p:cNvSpPr>
            <p:nvPr/>
          </p:nvSpPr>
          <p:spPr bwMode="auto">
            <a:xfrm>
              <a:off x="3766" y="1440"/>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Arial" panose="020B0604020202020204" pitchFamily="34" charset="0"/>
                </a:rPr>
                <a:t> </a:t>
              </a:r>
              <a:r>
                <a:rPr lang="en-US" altLang="en-US" sz="2000" b="1">
                  <a:latin typeface="Arial" panose="020B0604020202020204" pitchFamily="34" charset="0"/>
                  <a:cs typeface="Arial" panose="020B0604020202020204" pitchFamily="34" charset="0"/>
                </a:rPr>
                <a:t>-1.25</a:t>
              </a:r>
              <a:endParaRPr lang="en-US" altLang="en-US" sz="1800" b="1">
                <a:latin typeface="Arial" panose="020B0604020202020204" pitchFamily="34" charset="0"/>
                <a:cs typeface="Arial" panose="020B0604020202020204" pitchFamily="34" charset="0"/>
              </a:endParaRPr>
            </a:p>
          </p:txBody>
        </p:sp>
        <p:sp>
          <p:nvSpPr>
            <p:cNvPr id="94299" name="Rectangle 106">
              <a:extLst>
                <a:ext uri="{FF2B5EF4-FFF2-40B4-BE49-F238E27FC236}">
                  <a16:creationId xmlns:a16="http://schemas.microsoft.com/office/drawing/2014/main" id="{71EA248D-C2A2-6441-A322-F4CE7C320E08}"/>
                </a:ext>
              </a:extLst>
            </p:cNvPr>
            <p:cNvSpPr>
              <a:spLocks noChangeArrowheads="1"/>
            </p:cNvSpPr>
            <p:nvPr/>
          </p:nvSpPr>
          <p:spPr bwMode="auto">
            <a:xfrm>
              <a:off x="4054" y="2688"/>
              <a:ext cx="2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Arial" panose="020B0604020202020204" pitchFamily="34" charset="0"/>
                </a:rPr>
                <a:t> </a:t>
              </a:r>
              <a:r>
                <a:rPr lang="en-US" altLang="en-US" sz="2000" b="1">
                  <a:latin typeface="Arial" panose="020B0604020202020204" pitchFamily="34" charset="0"/>
                  <a:cs typeface="Arial" panose="020B0604020202020204" pitchFamily="34" charset="0"/>
                </a:rPr>
                <a:t>0</a:t>
              </a:r>
              <a:endParaRPr lang="en-US" altLang="en-US" sz="2400" b="1">
                <a:latin typeface="Arial" panose="020B0604020202020204" pitchFamily="34" charset="0"/>
                <a:cs typeface="Arial" panose="020B0604020202020204" pitchFamily="34" charset="0"/>
              </a:endParaRPr>
            </a:p>
          </p:txBody>
        </p:sp>
        <p:sp>
          <p:nvSpPr>
            <p:cNvPr id="94300" name="Rectangle 107">
              <a:extLst>
                <a:ext uri="{FF2B5EF4-FFF2-40B4-BE49-F238E27FC236}">
                  <a16:creationId xmlns:a16="http://schemas.microsoft.com/office/drawing/2014/main" id="{C1331920-3C10-4D48-A11C-50EEB5E108E1}"/>
                </a:ext>
              </a:extLst>
            </p:cNvPr>
            <p:cNvSpPr>
              <a:spLocks noChangeArrowheads="1"/>
            </p:cNvSpPr>
            <p:nvPr/>
          </p:nvSpPr>
          <p:spPr bwMode="auto">
            <a:xfrm>
              <a:off x="4054" y="3552"/>
              <a:ext cx="2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Arial" panose="020B0604020202020204" pitchFamily="34" charset="0"/>
                </a:rPr>
                <a:t> </a:t>
              </a:r>
              <a:r>
                <a:rPr lang="en-US" altLang="en-US" sz="2000" b="1">
                  <a:latin typeface="Arial" panose="020B0604020202020204" pitchFamily="34" charset="0"/>
                  <a:cs typeface="Arial" panose="020B0604020202020204" pitchFamily="34" charset="0"/>
                </a:rPr>
                <a:t>0</a:t>
              </a:r>
              <a:endParaRPr lang="en-US" altLang="en-US" sz="2400" b="1">
                <a:latin typeface="Arial" panose="020B0604020202020204" pitchFamily="34" charset="0"/>
                <a:cs typeface="Arial" panose="020B0604020202020204" pitchFamily="34" charset="0"/>
              </a:endParaRPr>
            </a:p>
          </p:txBody>
        </p:sp>
      </p:grpSp>
      <p:sp>
        <p:nvSpPr>
          <p:cNvPr id="94252" name="Text Box 108">
            <a:extLst>
              <a:ext uri="{FF2B5EF4-FFF2-40B4-BE49-F238E27FC236}">
                <a16:creationId xmlns:a16="http://schemas.microsoft.com/office/drawing/2014/main" id="{58E37BCE-1138-A84A-AE21-DC62FA347780}"/>
              </a:ext>
            </a:extLst>
          </p:cNvPr>
          <p:cNvSpPr txBox="1">
            <a:spLocks noChangeArrowheads="1"/>
          </p:cNvSpPr>
          <p:nvPr/>
        </p:nvSpPr>
        <p:spPr bwMode="auto">
          <a:xfrm>
            <a:off x="-701675" y="14287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600">
              <a:solidFill>
                <a:srgbClr val="FF5050"/>
              </a:solidFill>
              <a:latin typeface="Verdana" panose="020B0604030504040204" pitchFamily="34" charset="0"/>
              <a:cs typeface="Arial" panose="020B0604020202020204" pitchFamily="34" charset="0"/>
            </a:endParaRPr>
          </a:p>
        </p:txBody>
      </p:sp>
      <p:sp>
        <p:nvSpPr>
          <p:cNvPr id="94253" name="AutoShape 109">
            <a:extLst>
              <a:ext uri="{FF2B5EF4-FFF2-40B4-BE49-F238E27FC236}">
                <a16:creationId xmlns:a16="http://schemas.microsoft.com/office/drawing/2014/main" id="{899CDE9C-D531-F74D-8DF1-643048BD6204}"/>
              </a:ext>
            </a:extLst>
          </p:cNvPr>
          <p:cNvSpPr>
            <a:spLocks/>
          </p:cNvSpPr>
          <p:nvPr/>
        </p:nvSpPr>
        <p:spPr bwMode="auto">
          <a:xfrm rot="-5400000">
            <a:off x="3124200" y="2743200"/>
            <a:ext cx="228600" cy="5562600"/>
          </a:xfrm>
          <a:prstGeom prst="leftBrace">
            <a:avLst>
              <a:gd name="adj1" fmla="val 202778"/>
              <a:gd name="adj2" fmla="val 50000"/>
            </a:avLst>
          </a:pr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4254" name="Rectangle 110">
            <a:extLst>
              <a:ext uri="{FF2B5EF4-FFF2-40B4-BE49-F238E27FC236}">
                <a16:creationId xmlns:a16="http://schemas.microsoft.com/office/drawing/2014/main" id="{EE3552BF-55B3-D248-9AA8-ABFAD3CF7E65}"/>
              </a:ext>
            </a:extLst>
          </p:cNvPr>
          <p:cNvSpPr>
            <a:spLocks noChangeArrowheads="1"/>
          </p:cNvSpPr>
          <p:nvPr/>
        </p:nvSpPr>
        <p:spPr bwMode="auto">
          <a:xfrm>
            <a:off x="1524000" y="5638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Arial" panose="020B0604020202020204" pitchFamily="34" charset="0"/>
              </a:rPr>
              <a:t> </a:t>
            </a:r>
            <a:r>
              <a:rPr lang="en-US" altLang="en-US" sz="2000" b="1">
                <a:latin typeface="Arial" panose="020B0604020202020204" pitchFamily="34" charset="0"/>
                <a:cs typeface="Arial" panose="020B0604020202020204" pitchFamily="34" charset="0"/>
              </a:rPr>
              <a:t>Original frequency distribution</a:t>
            </a:r>
            <a:endParaRPr lang="en-US" altLang="en-US" sz="1400" b="1">
              <a:latin typeface="Times New Roman" panose="02020603050405020304" pitchFamily="18" charset="0"/>
              <a:cs typeface="Arial" panose="020B0604020202020204" pitchFamily="34" charset="0"/>
            </a:endParaRPr>
          </a:p>
        </p:txBody>
      </p:sp>
      <p:sp>
        <p:nvSpPr>
          <p:cNvPr id="94255" name="Rectangle 111">
            <a:extLst>
              <a:ext uri="{FF2B5EF4-FFF2-40B4-BE49-F238E27FC236}">
                <a16:creationId xmlns:a16="http://schemas.microsoft.com/office/drawing/2014/main" id="{41B1CA7B-2AB1-BF4A-85EF-F3BC6B022A28}"/>
              </a:ext>
            </a:extLst>
          </p:cNvPr>
          <p:cNvSpPr>
            <a:spLocks noChangeArrowheads="1"/>
          </p:cNvSpPr>
          <p:nvPr/>
        </p:nvSpPr>
        <p:spPr bwMode="auto">
          <a:xfrm>
            <a:off x="250825" y="1484313"/>
            <a:ext cx="2305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latin typeface="Arial" panose="020B0604020202020204" pitchFamily="34" charset="0"/>
                <a:cs typeface="Arial" panose="020B0604020202020204" pitchFamily="34" charset="0"/>
              </a:rPr>
              <a:t>Hierarchical decomposition structure (a.k.a. “error tree”)</a:t>
            </a:r>
          </a:p>
        </p:txBody>
      </p:sp>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27FF20D8-7874-5145-8AE8-399103F1C8C0}"/>
              </a:ext>
            </a:extLst>
          </p:cNvPr>
          <p:cNvSpPr>
            <a:spLocks noGrp="1" noChangeArrowheads="1"/>
          </p:cNvSpPr>
          <p:nvPr>
            <p:ph type="title" idx="4294967295"/>
          </p:nvPr>
        </p:nvSpPr>
        <p:spPr/>
        <p:txBody>
          <a:bodyPr/>
          <a:lstStyle/>
          <a:p>
            <a:pPr eaLnBrk="1" hangingPunct="1"/>
            <a:r>
              <a:rPr lang="en-US" altLang="en-US"/>
              <a:t>Why Wavelet Transform?</a:t>
            </a:r>
          </a:p>
        </p:txBody>
      </p:sp>
      <p:sp>
        <p:nvSpPr>
          <p:cNvPr id="96258" name="Rectangle 3">
            <a:extLst>
              <a:ext uri="{FF2B5EF4-FFF2-40B4-BE49-F238E27FC236}">
                <a16:creationId xmlns:a16="http://schemas.microsoft.com/office/drawing/2014/main" id="{9546DFF8-1A95-3A46-8B4C-CF9A62FF9F81}"/>
              </a:ext>
            </a:extLst>
          </p:cNvPr>
          <p:cNvSpPr>
            <a:spLocks noGrp="1" noChangeArrowheads="1"/>
          </p:cNvSpPr>
          <p:nvPr>
            <p:ph type="body" idx="4294967295"/>
          </p:nvPr>
        </p:nvSpPr>
        <p:spPr/>
        <p:txBody>
          <a:bodyPr/>
          <a:lstStyle/>
          <a:p>
            <a:pPr eaLnBrk="1" hangingPunct="1"/>
            <a:r>
              <a:rPr lang="en-US" altLang="en-US" sz="2400"/>
              <a:t>Use hat-shape filters</a:t>
            </a:r>
          </a:p>
          <a:p>
            <a:pPr lvl="1" eaLnBrk="1" hangingPunct="1"/>
            <a:r>
              <a:rPr lang="en-US" altLang="en-US" sz="2400"/>
              <a:t>Emphasize region where points cluster</a:t>
            </a:r>
          </a:p>
          <a:p>
            <a:pPr lvl="1" eaLnBrk="1" hangingPunct="1"/>
            <a:r>
              <a:rPr lang="en-US" altLang="en-US" sz="2400"/>
              <a:t>Suppress weaker information in their boundaries  </a:t>
            </a:r>
          </a:p>
          <a:p>
            <a:pPr eaLnBrk="1" hangingPunct="1"/>
            <a:r>
              <a:rPr lang="en-US" altLang="en-US" sz="2400"/>
              <a:t>Effective removal of outliers</a:t>
            </a:r>
          </a:p>
          <a:p>
            <a:pPr lvl="1" eaLnBrk="1" hangingPunct="1"/>
            <a:r>
              <a:rPr lang="en-US" altLang="en-US" sz="2400"/>
              <a:t>Insensitive to noise, insensitive to input order</a:t>
            </a:r>
          </a:p>
          <a:p>
            <a:pPr eaLnBrk="1" hangingPunct="1"/>
            <a:r>
              <a:rPr lang="en-US" altLang="en-US" sz="2400"/>
              <a:t>Multi-resolution</a:t>
            </a:r>
          </a:p>
          <a:p>
            <a:pPr lvl="1" eaLnBrk="1" hangingPunct="1"/>
            <a:r>
              <a:rPr lang="en-US" altLang="en-US" sz="2400"/>
              <a:t>Detect arbitrary shaped clusters at different scales</a:t>
            </a:r>
          </a:p>
          <a:p>
            <a:pPr eaLnBrk="1" hangingPunct="1"/>
            <a:r>
              <a:rPr lang="en-US" altLang="en-US" sz="2400"/>
              <a:t>Efficient</a:t>
            </a:r>
          </a:p>
          <a:p>
            <a:pPr lvl="1" eaLnBrk="1" hangingPunct="1"/>
            <a:r>
              <a:rPr lang="en-US" altLang="en-US" sz="2400"/>
              <a:t>Complexity O(N)</a:t>
            </a:r>
          </a:p>
          <a:p>
            <a:pPr eaLnBrk="1" hangingPunct="1"/>
            <a:r>
              <a:rPr lang="en-US" altLang="en-US" sz="2400"/>
              <a:t>Only applicable to low dimensional data</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3">
            <a:extLst>
              <a:ext uri="{FF2B5EF4-FFF2-40B4-BE49-F238E27FC236}">
                <a16:creationId xmlns:a16="http://schemas.microsoft.com/office/drawing/2014/main" id="{9C014F89-5E1B-264E-9C26-737FA0AE998B}"/>
              </a:ext>
            </a:extLst>
          </p:cNvPr>
          <p:cNvSpPr>
            <a:spLocks noGrp="1" noChangeArrowheads="1"/>
          </p:cNvSpPr>
          <p:nvPr>
            <p:ph type="dt" sz="quarter" idx="2"/>
          </p:nvPr>
        </p:nvSpPr>
        <p:spPr>
          <a:xfrm>
            <a:off x="0" y="6477000"/>
            <a:ext cx="19050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0" hangingPunct="0">
              <a:spcBef>
                <a:spcPct val="0"/>
              </a:spcBef>
              <a:buClrTx/>
              <a:buSzTx/>
              <a:buFontTx/>
              <a:buNone/>
            </a:pPr>
            <a:fld id="{49D990FF-50E5-F74A-B6B0-E3FFDC6A389C}" type="datetime4">
              <a:rPr lang="en-US" altLang="en-US" sz="1200" smtClean="0">
                <a:ea typeface="ＭＳ Ｐゴシック" panose="020B0600070205080204" pitchFamily="34" charset="-128"/>
              </a:rPr>
              <a:pPr algn="r" eaLnBrk="0" hangingPunct="0">
                <a:spcBef>
                  <a:spcPct val="0"/>
                </a:spcBef>
                <a:buClrTx/>
                <a:buSzTx/>
                <a:buFontTx/>
                <a:buNone/>
              </a:pPr>
              <a:t>September 2, 2024</a:t>
            </a:fld>
            <a:endParaRPr lang="en-US" altLang="en-US" sz="1200">
              <a:ea typeface="ＭＳ Ｐゴシック" panose="020B0600070205080204" pitchFamily="34" charset="-128"/>
            </a:endParaRPr>
          </a:p>
        </p:txBody>
      </p:sp>
      <p:sp>
        <p:nvSpPr>
          <p:cNvPr id="22530" name="Slide Number Placeholder 5">
            <a:extLst>
              <a:ext uri="{FF2B5EF4-FFF2-40B4-BE49-F238E27FC236}">
                <a16:creationId xmlns:a16="http://schemas.microsoft.com/office/drawing/2014/main" id="{D039634B-A2DC-2743-A947-9B30F98F170B}"/>
              </a:ext>
            </a:extLst>
          </p:cNvPr>
          <p:cNvSpPr>
            <a:spLocks noGrp="1"/>
          </p:cNvSpPr>
          <p:nvPr>
            <p:ph type="sldNum" sz="quarter" idx="10"/>
          </p:nvPr>
        </p:nvSpPr>
        <p:spPr>
          <a:xfrm>
            <a:off x="7231063" y="6451600"/>
            <a:ext cx="1905000" cy="381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E3A45728-E78D-5043-9318-7CFFE1733C08}" type="slidenum">
              <a:rPr lang="en-US" altLang="en-US" sz="1200">
                <a:ea typeface="ＭＳ Ｐゴシック" panose="020B0600070205080204" pitchFamily="34" charset="-128"/>
              </a:rPr>
              <a:pPr>
                <a:spcBef>
                  <a:spcPct val="0"/>
                </a:spcBef>
                <a:buClrTx/>
                <a:buSzTx/>
                <a:buFontTx/>
                <a:buNone/>
              </a:pPr>
              <a:t>5</a:t>
            </a:fld>
            <a:endParaRPr lang="en-US" altLang="en-US" sz="1200">
              <a:ea typeface="ＭＳ Ｐゴシック" panose="020B0600070205080204" pitchFamily="34" charset="-128"/>
            </a:endParaRPr>
          </a:p>
        </p:txBody>
      </p:sp>
      <p:sp>
        <p:nvSpPr>
          <p:cNvPr id="22531" name="Rectangle 2">
            <a:extLst>
              <a:ext uri="{FF2B5EF4-FFF2-40B4-BE49-F238E27FC236}">
                <a16:creationId xmlns:a16="http://schemas.microsoft.com/office/drawing/2014/main" id="{67AC056B-0AD5-5645-AE47-D4EB1119FC60}"/>
              </a:ext>
            </a:extLst>
          </p:cNvPr>
          <p:cNvSpPr>
            <a:spLocks noGrp="1" noChangeArrowheads="1"/>
          </p:cNvSpPr>
          <p:nvPr>
            <p:ph type="title"/>
          </p:nvPr>
        </p:nvSpPr>
        <p:spPr>
          <a:xfrm>
            <a:off x="381000" y="381000"/>
            <a:ext cx="8402638" cy="609600"/>
          </a:xfrm>
        </p:spPr>
        <p:txBody>
          <a:bodyPr/>
          <a:lstStyle/>
          <a:p>
            <a:pPr eaLnBrk="1" hangingPunct="1"/>
            <a:r>
              <a:rPr lang="en-US" altLang="en-US"/>
              <a:t>Why Is Data Dirty?</a:t>
            </a:r>
          </a:p>
        </p:txBody>
      </p:sp>
      <p:sp>
        <p:nvSpPr>
          <p:cNvPr id="22532" name="Rectangle 3">
            <a:extLst>
              <a:ext uri="{FF2B5EF4-FFF2-40B4-BE49-F238E27FC236}">
                <a16:creationId xmlns:a16="http://schemas.microsoft.com/office/drawing/2014/main" id="{4DC32B00-A06F-1745-953F-140A8F4EC30C}"/>
              </a:ext>
            </a:extLst>
          </p:cNvPr>
          <p:cNvSpPr>
            <a:spLocks noGrp="1" noChangeArrowheads="1"/>
          </p:cNvSpPr>
          <p:nvPr>
            <p:ph type="body" idx="1"/>
          </p:nvPr>
        </p:nvSpPr>
        <p:spPr>
          <a:xfrm>
            <a:off x="381000" y="1371600"/>
            <a:ext cx="8382000" cy="5105400"/>
          </a:xfrm>
        </p:spPr>
        <p:txBody>
          <a:bodyPr/>
          <a:lstStyle/>
          <a:p>
            <a:pPr eaLnBrk="1" hangingPunct="1"/>
            <a:r>
              <a:rPr lang="en-US" altLang="en-US" sz="2400">
                <a:ea typeface="ＭＳ Ｐゴシック" panose="020B0600070205080204" pitchFamily="34" charset="-128"/>
              </a:rPr>
              <a:t>Incomplete data may come from</a:t>
            </a:r>
          </a:p>
          <a:p>
            <a:pPr lvl="1" eaLnBrk="1" hangingPunct="1"/>
            <a:r>
              <a:rPr lang="ja-JP" altLang="en-US" sz="2000">
                <a:ea typeface="ＭＳ Ｐゴシック" panose="020B0600070205080204" pitchFamily="34" charset="-128"/>
              </a:rPr>
              <a:t>“</a:t>
            </a:r>
            <a:r>
              <a:rPr lang="en-US" altLang="ja-JP" sz="2000">
                <a:ea typeface="ＭＳ Ｐゴシック" panose="020B0600070205080204" pitchFamily="34" charset="-128"/>
              </a:rPr>
              <a:t>Not applicable</a:t>
            </a:r>
            <a:r>
              <a:rPr lang="ja-JP" altLang="en-US" sz="2000">
                <a:ea typeface="ＭＳ Ｐゴシック" panose="020B0600070205080204" pitchFamily="34" charset="-128"/>
              </a:rPr>
              <a:t>”</a:t>
            </a:r>
            <a:r>
              <a:rPr lang="en-US" altLang="ja-JP" sz="2000">
                <a:ea typeface="ＭＳ Ｐゴシック" panose="020B0600070205080204" pitchFamily="34" charset="-128"/>
              </a:rPr>
              <a:t> data value when collected</a:t>
            </a:r>
          </a:p>
          <a:p>
            <a:pPr lvl="1" eaLnBrk="1" hangingPunct="1"/>
            <a:r>
              <a:rPr lang="en-US" altLang="en-US" sz="2000">
                <a:ea typeface="ＭＳ Ｐゴシック" panose="020B0600070205080204" pitchFamily="34" charset="-128"/>
              </a:rPr>
              <a:t>Different considerations between the time when the data was collected and when it is analyzed.</a:t>
            </a:r>
          </a:p>
          <a:p>
            <a:pPr lvl="1" eaLnBrk="1" hangingPunct="1"/>
            <a:r>
              <a:rPr lang="en-US" altLang="en-US" sz="2000">
                <a:ea typeface="ＭＳ Ｐゴシック" panose="020B0600070205080204" pitchFamily="34" charset="-128"/>
              </a:rPr>
              <a:t>Human/hardware/software problems</a:t>
            </a:r>
          </a:p>
          <a:p>
            <a:pPr eaLnBrk="1" hangingPunct="1"/>
            <a:r>
              <a:rPr lang="en-US" altLang="en-US" sz="2400">
                <a:ea typeface="ＭＳ Ｐゴシック" panose="020B0600070205080204" pitchFamily="34" charset="-128"/>
              </a:rPr>
              <a:t>Noisy data (incorrect values) may come from</a:t>
            </a:r>
          </a:p>
          <a:p>
            <a:pPr lvl="1" eaLnBrk="1" hangingPunct="1"/>
            <a:r>
              <a:rPr lang="en-US" altLang="en-US" sz="2000">
                <a:ea typeface="ＭＳ Ｐゴシック" panose="020B0600070205080204" pitchFamily="34" charset="-128"/>
              </a:rPr>
              <a:t>Faulty data collection instruments</a:t>
            </a:r>
          </a:p>
          <a:p>
            <a:pPr lvl="1" eaLnBrk="1" hangingPunct="1"/>
            <a:r>
              <a:rPr lang="en-US" altLang="en-US" sz="2000">
                <a:ea typeface="ＭＳ Ｐゴシック" panose="020B0600070205080204" pitchFamily="34" charset="-128"/>
              </a:rPr>
              <a:t>Human or computer error at data entry</a:t>
            </a:r>
          </a:p>
          <a:p>
            <a:pPr lvl="1" eaLnBrk="1" hangingPunct="1"/>
            <a:r>
              <a:rPr lang="en-US" altLang="en-US" sz="2000">
                <a:ea typeface="ＭＳ Ｐゴシック" panose="020B0600070205080204" pitchFamily="34" charset="-128"/>
              </a:rPr>
              <a:t>Errors in data transmission</a:t>
            </a:r>
          </a:p>
          <a:p>
            <a:pPr eaLnBrk="1" hangingPunct="1"/>
            <a:r>
              <a:rPr lang="en-US" altLang="en-US" sz="2400">
                <a:ea typeface="ＭＳ Ｐゴシック" panose="020B0600070205080204" pitchFamily="34" charset="-128"/>
              </a:rPr>
              <a:t>Inconsistent data may come from</a:t>
            </a:r>
          </a:p>
          <a:p>
            <a:pPr lvl="1" eaLnBrk="1" hangingPunct="1"/>
            <a:r>
              <a:rPr lang="en-US" altLang="en-US" sz="2000">
                <a:ea typeface="ＭＳ Ｐゴシック" panose="020B0600070205080204" pitchFamily="34" charset="-128"/>
              </a:rPr>
              <a:t>Different data sources</a:t>
            </a:r>
          </a:p>
          <a:p>
            <a:pPr lvl="1" eaLnBrk="1" hangingPunct="1"/>
            <a:r>
              <a:rPr lang="en-US" altLang="en-US" sz="2000">
                <a:ea typeface="ＭＳ Ｐゴシック" panose="020B0600070205080204" pitchFamily="34" charset="-128"/>
              </a:rPr>
              <a:t>Functional dependency violation (e.g., modify some linked data)</a:t>
            </a:r>
          </a:p>
          <a:p>
            <a:pPr eaLnBrk="1" hangingPunct="1"/>
            <a:r>
              <a:rPr lang="en-US" altLang="en-US" sz="2400">
                <a:ea typeface="ＭＳ Ｐゴシック" panose="020B0600070205080204" pitchFamily="34" charset="-128"/>
              </a:rPr>
              <a:t>Duplicate records also need data cleaning</a:t>
            </a:r>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865898B7-F58B-8D49-90AB-716777DD8141}"/>
              </a:ext>
            </a:extLst>
          </p:cNvPr>
          <p:cNvSpPr>
            <a:spLocks noGrp="1" noChangeArrowheads="1"/>
          </p:cNvSpPr>
          <p:nvPr>
            <p:ph type="title"/>
          </p:nvPr>
        </p:nvSpPr>
        <p:spPr/>
        <p:txBody>
          <a:bodyPr/>
          <a:lstStyle/>
          <a:p>
            <a:r>
              <a:rPr lang="en-US" altLang="en-US"/>
              <a:t>Why Wavelet Transform?</a:t>
            </a:r>
          </a:p>
        </p:txBody>
      </p:sp>
      <p:sp>
        <p:nvSpPr>
          <p:cNvPr id="98306" name="Content Placeholder 2">
            <a:extLst>
              <a:ext uri="{FF2B5EF4-FFF2-40B4-BE49-F238E27FC236}">
                <a16:creationId xmlns:a16="http://schemas.microsoft.com/office/drawing/2014/main" id="{84FA6033-E4BB-6945-BC12-1713D2481982}"/>
              </a:ext>
            </a:extLst>
          </p:cNvPr>
          <p:cNvSpPr>
            <a:spLocks noGrp="1" noChangeArrowheads="1"/>
          </p:cNvSpPr>
          <p:nvPr>
            <p:ph idx="1"/>
          </p:nvPr>
        </p:nvSpPr>
        <p:spPr>
          <a:xfrm>
            <a:off x="304800" y="1295400"/>
            <a:ext cx="8763000" cy="5181600"/>
          </a:xfrm>
        </p:spPr>
        <p:txBody>
          <a:bodyPr/>
          <a:lstStyle/>
          <a:p>
            <a:r>
              <a:rPr lang="en-US" altLang="en-US"/>
              <a:t>Wavelet transforms give good results </a:t>
            </a:r>
            <a:r>
              <a:rPr lang="en-US" altLang="en-US" b="1"/>
              <a:t>on sparse or skewed data </a:t>
            </a:r>
            <a:r>
              <a:rPr lang="en-US" altLang="en-US"/>
              <a:t>and on data with ordered attributes.</a:t>
            </a:r>
          </a:p>
          <a:p>
            <a:endParaRPr lang="en-US" altLang="en-US"/>
          </a:p>
          <a:p>
            <a:r>
              <a:rPr lang="en-US" altLang="en-US"/>
              <a:t>Wavelet transforms have many </a:t>
            </a:r>
            <a:r>
              <a:rPr lang="en-US" altLang="en-US" b="1"/>
              <a:t>real-world applications</a:t>
            </a:r>
            <a:r>
              <a:rPr lang="en-US" altLang="en-US"/>
              <a:t>, including the compression of fingerprint images, computer vision, analysis of time-series data, and data cleaning</a:t>
            </a:r>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29" name="Group 39">
            <a:extLst>
              <a:ext uri="{FF2B5EF4-FFF2-40B4-BE49-F238E27FC236}">
                <a16:creationId xmlns:a16="http://schemas.microsoft.com/office/drawing/2014/main" id="{F334E4B9-BC8E-3946-9CA5-94236A2487B0}"/>
              </a:ext>
            </a:extLst>
          </p:cNvPr>
          <p:cNvGrpSpPr>
            <a:grpSpLocks/>
          </p:cNvGrpSpPr>
          <p:nvPr/>
        </p:nvGrpSpPr>
        <p:grpSpPr bwMode="auto">
          <a:xfrm>
            <a:off x="2667000" y="4027488"/>
            <a:ext cx="2895600" cy="2428875"/>
            <a:chOff x="1526" y="1936"/>
            <a:chExt cx="2177" cy="1983"/>
          </a:xfrm>
        </p:grpSpPr>
        <p:sp>
          <p:nvSpPr>
            <p:cNvPr id="99332" name="Text Box 13">
              <a:extLst>
                <a:ext uri="{FF2B5EF4-FFF2-40B4-BE49-F238E27FC236}">
                  <a16:creationId xmlns:a16="http://schemas.microsoft.com/office/drawing/2014/main" id="{D3BEE574-C275-8741-BF47-FD50E49EBD23}"/>
                </a:ext>
              </a:extLst>
            </p:cNvPr>
            <p:cNvSpPr txBox="1">
              <a:spLocks noChangeArrowheads="1"/>
            </p:cNvSpPr>
            <p:nvPr/>
          </p:nvSpPr>
          <p:spPr bwMode="auto">
            <a:xfrm>
              <a:off x="1526" y="1936"/>
              <a:ext cx="21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a14:hiddenLine>
              </a:ext>
            </a:extLst>
          </p:spPr>
          <p:txBody>
            <a:bodyPr wrap="none" anchor="ct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x</a:t>
              </a:r>
              <a:r>
                <a:rPr lang="en-US" altLang="en-US" sz="2400" baseline="-25000">
                  <a:latin typeface="Times New Roman" panose="02020603050405020304" pitchFamily="18" charset="0"/>
                </a:rPr>
                <a:t>2</a:t>
              </a:r>
            </a:p>
          </p:txBody>
        </p:sp>
        <p:sp>
          <p:nvSpPr>
            <p:cNvPr id="99333" name="Line 15">
              <a:extLst>
                <a:ext uri="{FF2B5EF4-FFF2-40B4-BE49-F238E27FC236}">
                  <a16:creationId xmlns:a16="http://schemas.microsoft.com/office/drawing/2014/main" id="{F6D4F29E-EDF1-3445-8313-D01CC2DD5CEB}"/>
                </a:ext>
              </a:extLst>
            </p:cNvPr>
            <p:cNvSpPr>
              <a:spLocks noChangeShapeType="1"/>
            </p:cNvSpPr>
            <p:nvPr/>
          </p:nvSpPr>
          <p:spPr bwMode="auto">
            <a:xfrm flipV="1">
              <a:off x="1820" y="1952"/>
              <a:ext cx="0" cy="1656"/>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4" name="Line 16">
              <a:extLst>
                <a:ext uri="{FF2B5EF4-FFF2-40B4-BE49-F238E27FC236}">
                  <a16:creationId xmlns:a16="http://schemas.microsoft.com/office/drawing/2014/main" id="{4859B4A8-482E-D546-A850-46CB44B5E05E}"/>
                </a:ext>
              </a:extLst>
            </p:cNvPr>
            <p:cNvSpPr>
              <a:spLocks noChangeShapeType="1"/>
            </p:cNvSpPr>
            <p:nvPr/>
          </p:nvSpPr>
          <p:spPr bwMode="auto">
            <a:xfrm>
              <a:off x="1820" y="3608"/>
              <a:ext cx="171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5" name="Line 17">
              <a:extLst>
                <a:ext uri="{FF2B5EF4-FFF2-40B4-BE49-F238E27FC236}">
                  <a16:creationId xmlns:a16="http://schemas.microsoft.com/office/drawing/2014/main" id="{70F07503-9240-7A43-BB4D-1FD306404B7B}"/>
                </a:ext>
              </a:extLst>
            </p:cNvPr>
            <p:cNvSpPr>
              <a:spLocks noChangeShapeType="1"/>
            </p:cNvSpPr>
            <p:nvPr/>
          </p:nvSpPr>
          <p:spPr bwMode="auto">
            <a:xfrm flipV="1">
              <a:off x="1828" y="2717"/>
              <a:ext cx="1632" cy="882"/>
            </a:xfrm>
            <a:prstGeom prst="line">
              <a:avLst/>
            </a:prstGeom>
            <a:noFill/>
            <a:ln w="28575">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6" name="Oval 18">
              <a:extLst>
                <a:ext uri="{FF2B5EF4-FFF2-40B4-BE49-F238E27FC236}">
                  <a16:creationId xmlns:a16="http://schemas.microsoft.com/office/drawing/2014/main" id="{C900037B-68BF-8F49-842B-0C25D49199DF}"/>
                </a:ext>
              </a:extLst>
            </p:cNvPr>
            <p:cNvSpPr>
              <a:spLocks noChangeArrowheads="1"/>
            </p:cNvSpPr>
            <p:nvPr/>
          </p:nvSpPr>
          <p:spPr bwMode="auto">
            <a:xfrm>
              <a:off x="2164" y="3234"/>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37" name="Oval 19">
              <a:extLst>
                <a:ext uri="{FF2B5EF4-FFF2-40B4-BE49-F238E27FC236}">
                  <a16:creationId xmlns:a16="http://schemas.microsoft.com/office/drawing/2014/main" id="{F3186125-77E3-8746-92BE-4EBAE41874BB}"/>
                </a:ext>
              </a:extLst>
            </p:cNvPr>
            <p:cNvSpPr>
              <a:spLocks noChangeArrowheads="1"/>
            </p:cNvSpPr>
            <p:nvPr/>
          </p:nvSpPr>
          <p:spPr bwMode="auto">
            <a:xfrm>
              <a:off x="2340" y="3093"/>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38" name="Oval 20">
              <a:extLst>
                <a:ext uri="{FF2B5EF4-FFF2-40B4-BE49-F238E27FC236}">
                  <a16:creationId xmlns:a16="http://schemas.microsoft.com/office/drawing/2014/main" id="{6E233056-63A6-5E45-9E57-314FD35EB5CA}"/>
                </a:ext>
              </a:extLst>
            </p:cNvPr>
            <p:cNvSpPr>
              <a:spLocks noChangeArrowheads="1"/>
            </p:cNvSpPr>
            <p:nvPr/>
          </p:nvSpPr>
          <p:spPr bwMode="auto">
            <a:xfrm>
              <a:off x="2044" y="3417"/>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39" name="Oval 21">
              <a:extLst>
                <a:ext uri="{FF2B5EF4-FFF2-40B4-BE49-F238E27FC236}">
                  <a16:creationId xmlns:a16="http://schemas.microsoft.com/office/drawing/2014/main" id="{F85D7E39-093C-0A43-96D6-A69099842445}"/>
                </a:ext>
              </a:extLst>
            </p:cNvPr>
            <p:cNvSpPr>
              <a:spLocks noChangeArrowheads="1"/>
            </p:cNvSpPr>
            <p:nvPr/>
          </p:nvSpPr>
          <p:spPr bwMode="auto">
            <a:xfrm>
              <a:off x="2428" y="3160"/>
              <a:ext cx="47" cy="48"/>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40" name="Oval 22">
              <a:extLst>
                <a:ext uri="{FF2B5EF4-FFF2-40B4-BE49-F238E27FC236}">
                  <a16:creationId xmlns:a16="http://schemas.microsoft.com/office/drawing/2014/main" id="{BD2722C2-A13F-C947-8756-8A2A40467313}"/>
                </a:ext>
              </a:extLst>
            </p:cNvPr>
            <p:cNvSpPr>
              <a:spLocks noChangeArrowheads="1"/>
            </p:cNvSpPr>
            <p:nvPr/>
          </p:nvSpPr>
          <p:spPr bwMode="auto">
            <a:xfrm>
              <a:off x="2332" y="3226"/>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41" name="Oval 23">
              <a:extLst>
                <a:ext uri="{FF2B5EF4-FFF2-40B4-BE49-F238E27FC236}">
                  <a16:creationId xmlns:a16="http://schemas.microsoft.com/office/drawing/2014/main" id="{32D6D006-1BC6-E942-8155-81D6D91F0FA6}"/>
                </a:ext>
              </a:extLst>
            </p:cNvPr>
            <p:cNvSpPr>
              <a:spLocks noChangeArrowheads="1"/>
            </p:cNvSpPr>
            <p:nvPr/>
          </p:nvSpPr>
          <p:spPr bwMode="auto">
            <a:xfrm>
              <a:off x="2692" y="3218"/>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42" name="Oval 24">
              <a:extLst>
                <a:ext uri="{FF2B5EF4-FFF2-40B4-BE49-F238E27FC236}">
                  <a16:creationId xmlns:a16="http://schemas.microsoft.com/office/drawing/2014/main" id="{059B4CF8-617A-0643-AB4D-A5E36A96531A}"/>
                </a:ext>
              </a:extLst>
            </p:cNvPr>
            <p:cNvSpPr>
              <a:spLocks noChangeArrowheads="1"/>
            </p:cNvSpPr>
            <p:nvPr/>
          </p:nvSpPr>
          <p:spPr bwMode="auto">
            <a:xfrm>
              <a:off x="2612" y="3426"/>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43" name="Oval 25">
              <a:extLst>
                <a:ext uri="{FF2B5EF4-FFF2-40B4-BE49-F238E27FC236}">
                  <a16:creationId xmlns:a16="http://schemas.microsoft.com/office/drawing/2014/main" id="{DB65A19E-2145-2A45-8866-643B7A6AB7D4}"/>
                </a:ext>
              </a:extLst>
            </p:cNvPr>
            <p:cNvSpPr>
              <a:spLocks noChangeArrowheads="1"/>
            </p:cNvSpPr>
            <p:nvPr/>
          </p:nvSpPr>
          <p:spPr bwMode="auto">
            <a:xfrm>
              <a:off x="2468" y="3359"/>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44" name="Oval 26">
              <a:extLst>
                <a:ext uri="{FF2B5EF4-FFF2-40B4-BE49-F238E27FC236}">
                  <a16:creationId xmlns:a16="http://schemas.microsoft.com/office/drawing/2014/main" id="{3A6C4F5D-2C94-0E4D-A420-ED465999C6A1}"/>
                </a:ext>
              </a:extLst>
            </p:cNvPr>
            <p:cNvSpPr>
              <a:spLocks noChangeArrowheads="1"/>
            </p:cNvSpPr>
            <p:nvPr/>
          </p:nvSpPr>
          <p:spPr bwMode="auto">
            <a:xfrm>
              <a:off x="2588" y="3018"/>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45" name="Oval 27">
              <a:extLst>
                <a:ext uri="{FF2B5EF4-FFF2-40B4-BE49-F238E27FC236}">
                  <a16:creationId xmlns:a16="http://schemas.microsoft.com/office/drawing/2014/main" id="{D9D9EAEF-74F2-5944-A35C-F63391ED8A0E}"/>
                </a:ext>
              </a:extLst>
            </p:cNvPr>
            <p:cNvSpPr>
              <a:spLocks noChangeArrowheads="1"/>
            </p:cNvSpPr>
            <p:nvPr/>
          </p:nvSpPr>
          <p:spPr bwMode="auto">
            <a:xfrm>
              <a:off x="2964" y="3093"/>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46" name="Oval 28">
              <a:extLst>
                <a:ext uri="{FF2B5EF4-FFF2-40B4-BE49-F238E27FC236}">
                  <a16:creationId xmlns:a16="http://schemas.microsoft.com/office/drawing/2014/main" id="{0DA40DFB-0371-6A42-87D7-4B68284F2C77}"/>
                </a:ext>
              </a:extLst>
            </p:cNvPr>
            <p:cNvSpPr>
              <a:spLocks noChangeArrowheads="1"/>
            </p:cNvSpPr>
            <p:nvPr/>
          </p:nvSpPr>
          <p:spPr bwMode="auto">
            <a:xfrm>
              <a:off x="3204" y="2768"/>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47" name="Oval 29">
              <a:extLst>
                <a:ext uri="{FF2B5EF4-FFF2-40B4-BE49-F238E27FC236}">
                  <a16:creationId xmlns:a16="http://schemas.microsoft.com/office/drawing/2014/main" id="{ADA52D4D-3C66-0045-B6CF-8229650DE28C}"/>
                </a:ext>
              </a:extLst>
            </p:cNvPr>
            <p:cNvSpPr>
              <a:spLocks noChangeArrowheads="1"/>
            </p:cNvSpPr>
            <p:nvPr/>
          </p:nvSpPr>
          <p:spPr bwMode="auto">
            <a:xfrm>
              <a:off x="2236" y="3442"/>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48" name="Oval 30">
              <a:extLst>
                <a:ext uri="{FF2B5EF4-FFF2-40B4-BE49-F238E27FC236}">
                  <a16:creationId xmlns:a16="http://schemas.microsoft.com/office/drawing/2014/main" id="{86AE9396-16FB-4443-8819-C4A27C214EFB}"/>
                </a:ext>
              </a:extLst>
            </p:cNvPr>
            <p:cNvSpPr>
              <a:spLocks noChangeArrowheads="1"/>
            </p:cNvSpPr>
            <p:nvPr/>
          </p:nvSpPr>
          <p:spPr bwMode="auto">
            <a:xfrm>
              <a:off x="2756" y="3001"/>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49" name="Oval 31">
              <a:extLst>
                <a:ext uri="{FF2B5EF4-FFF2-40B4-BE49-F238E27FC236}">
                  <a16:creationId xmlns:a16="http://schemas.microsoft.com/office/drawing/2014/main" id="{021FFDEE-C6B7-CF4D-8113-D4A2A5C3D9F2}"/>
                </a:ext>
              </a:extLst>
            </p:cNvPr>
            <p:cNvSpPr>
              <a:spLocks noChangeArrowheads="1"/>
            </p:cNvSpPr>
            <p:nvPr/>
          </p:nvSpPr>
          <p:spPr bwMode="auto">
            <a:xfrm>
              <a:off x="2932" y="2818"/>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50" name="Oval 32">
              <a:extLst>
                <a:ext uri="{FF2B5EF4-FFF2-40B4-BE49-F238E27FC236}">
                  <a16:creationId xmlns:a16="http://schemas.microsoft.com/office/drawing/2014/main" id="{BF82B504-7BE8-CA43-AEC4-FCAC584F5BA2}"/>
                </a:ext>
              </a:extLst>
            </p:cNvPr>
            <p:cNvSpPr>
              <a:spLocks noChangeArrowheads="1"/>
            </p:cNvSpPr>
            <p:nvPr/>
          </p:nvSpPr>
          <p:spPr bwMode="auto">
            <a:xfrm>
              <a:off x="2452" y="3026"/>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51" name="Oval 33">
              <a:extLst>
                <a:ext uri="{FF2B5EF4-FFF2-40B4-BE49-F238E27FC236}">
                  <a16:creationId xmlns:a16="http://schemas.microsoft.com/office/drawing/2014/main" id="{49168BE1-7B21-B440-B40A-71E83254AF86}"/>
                </a:ext>
              </a:extLst>
            </p:cNvPr>
            <p:cNvSpPr>
              <a:spLocks noChangeArrowheads="1"/>
            </p:cNvSpPr>
            <p:nvPr/>
          </p:nvSpPr>
          <p:spPr bwMode="auto">
            <a:xfrm>
              <a:off x="2836" y="2902"/>
              <a:ext cx="47" cy="48"/>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52" name="Oval 34">
              <a:extLst>
                <a:ext uri="{FF2B5EF4-FFF2-40B4-BE49-F238E27FC236}">
                  <a16:creationId xmlns:a16="http://schemas.microsoft.com/office/drawing/2014/main" id="{70B8DAA9-86F4-5640-9BA0-43C6C734F7D6}"/>
                </a:ext>
              </a:extLst>
            </p:cNvPr>
            <p:cNvSpPr>
              <a:spLocks noChangeArrowheads="1"/>
            </p:cNvSpPr>
            <p:nvPr/>
          </p:nvSpPr>
          <p:spPr bwMode="auto">
            <a:xfrm>
              <a:off x="2908" y="3243"/>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53" name="Freeform 35">
              <a:extLst>
                <a:ext uri="{FF2B5EF4-FFF2-40B4-BE49-F238E27FC236}">
                  <a16:creationId xmlns:a16="http://schemas.microsoft.com/office/drawing/2014/main" id="{BBA4CD93-1A12-C149-B768-EF2FDF17E662}"/>
                </a:ext>
              </a:extLst>
            </p:cNvPr>
            <p:cNvSpPr>
              <a:spLocks/>
            </p:cNvSpPr>
            <p:nvPr/>
          </p:nvSpPr>
          <p:spPr bwMode="auto">
            <a:xfrm>
              <a:off x="1928" y="2697"/>
              <a:ext cx="1457" cy="1006"/>
            </a:xfrm>
            <a:custGeom>
              <a:avLst/>
              <a:gdLst>
                <a:gd name="T0" fmla="*/ 4 w 1457"/>
                <a:gd name="T1" fmla="*/ 1418 h 968"/>
                <a:gd name="T2" fmla="*/ 212 w 1457"/>
                <a:gd name="T3" fmla="*/ 690 h 968"/>
                <a:gd name="T4" fmla="*/ 716 w 1457"/>
                <a:gd name="T5" fmla="*/ 236 h 968"/>
                <a:gd name="T6" fmla="*/ 1356 w 1457"/>
                <a:gd name="T7" fmla="*/ 35 h 968"/>
                <a:gd name="T8" fmla="*/ 1324 w 1457"/>
                <a:gd name="T9" fmla="*/ 449 h 968"/>
                <a:gd name="T10" fmla="*/ 940 w 1457"/>
                <a:gd name="T11" fmla="*/ 1247 h 968"/>
                <a:gd name="T12" fmla="*/ 188 w 1457"/>
                <a:gd name="T13" fmla="*/ 1690 h 968"/>
                <a:gd name="T14" fmla="*/ 4 w 1457"/>
                <a:gd name="T15" fmla="*/ 1418 h 968"/>
                <a:gd name="T16" fmla="*/ 0 60000 65536"/>
                <a:gd name="T17" fmla="*/ 0 60000 65536"/>
                <a:gd name="T18" fmla="*/ 0 60000 65536"/>
                <a:gd name="T19" fmla="*/ 0 60000 65536"/>
                <a:gd name="T20" fmla="*/ 0 60000 65536"/>
                <a:gd name="T21" fmla="*/ 0 60000 65536"/>
                <a:gd name="T22" fmla="*/ 0 60000 65536"/>
                <a:gd name="T23" fmla="*/ 0 60000 65536"/>
                <a:gd name="T24" fmla="*/ 0 w 1457"/>
                <a:gd name="T25" fmla="*/ 0 h 968"/>
                <a:gd name="T26" fmla="*/ 1457 w 1457"/>
                <a:gd name="T27" fmla="*/ 968 h 9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7" h="968">
                  <a:moveTo>
                    <a:pt x="4" y="796"/>
                  </a:moveTo>
                  <a:cubicBezTo>
                    <a:pt x="8" y="703"/>
                    <a:pt x="93" y="499"/>
                    <a:pt x="212" y="388"/>
                  </a:cubicBezTo>
                  <a:cubicBezTo>
                    <a:pt x="331" y="277"/>
                    <a:pt x="525" y="193"/>
                    <a:pt x="716" y="132"/>
                  </a:cubicBezTo>
                  <a:cubicBezTo>
                    <a:pt x="907" y="71"/>
                    <a:pt x="1255" y="0"/>
                    <a:pt x="1356" y="20"/>
                  </a:cubicBezTo>
                  <a:cubicBezTo>
                    <a:pt x="1457" y="40"/>
                    <a:pt x="1393" y="139"/>
                    <a:pt x="1324" y="252"/>
                  </a:cubicBezTo>
                  <a:cubicBezTo>
                    <a:pt x="1255" y="365"/>
                    <a:pt x="1129" y="584"/>
                    <a:pt x="940" y="700"/>
                  </a:cubicBezTo>
                  <a:cubicBezTo>
                    <a:pt x="751" y="816"/>
                    <a:pt x="344" y="928"/>
                    <a:pt x="188" y="948"/>
                  </a:cubicBezTo>
                  <a:cubicBezTo>
                    <a:pt x="32" y="968"/>
                    <a:pt x="0" y="889"/>
                    <a:pt x="4" y="796"/>
                  </a:cubicBezTo>
                  <a:close/>
                </a:path>
              </a:pathLst>
            </a:custGeom>
            <a:noFill/>
            <a:ln w="19050">
              <a:solidFill>
                <a:srgbClr val="FF00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4" name="Oval 36">
              <a:extLst>
                <a:ext uri="{FF2B5EF4-FFF2-40B4-BE49-F238E27FC236}">
                  <a16:creationId xmlns:a16="http://schemas.microsoft.com/office/drawing/2014/main" id="{6AFD249F-D33A-B94B-A589-79C600775922}"/>
                </a:ext>
              </a:extLst>
            </p:cNvPr>
            <p:cNvSpPr>
              <a:spLocks noChangeArrowheads="1"/>
            </p:cNvSpPr>
            <p:nvPr/>
          </p:nvSpPr>
          <p:spPr bwMode="auto">
            <a:xfrm>
              <a:off x="2124" y="3559"/>
              <a:ext cx="47" cy="49"/>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99355" name="Text Box 37">
              <a:extLst>
                <a:ext uri="{FF2B5EF4-FFF2-40B4-BE49-F238E27FC236}">
                  <a16:creationId xmlns:a16="http://schemas.microsoft.com/office/drawing/2014/main" id="{7EF740FD-3B4F-9D4A-80E9-FA32278B7C47}"/>
                </a:ext>
              </a:extLst>
            </p:cNvPr>
            <p:cNvSpPr txBox="1">
              <a:spLocks noChangeArrowheads="1"/>
            </p:cNvSpPr>
            <p:nvPr/>
          </p:nvSpPr>
          <p:spPr bwMode="auto">
            <a:xfrm>
              <a:off x="3484" y="3663"/>
              <a:ext cx="21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a14:hiddenLine>
              </a:ext>
            </a:extLst>
          </p:spPr>
          <p:txBody>
            <a:bodyPr wrap="none" anchor="ct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x</a:t>
              </a:r>
              <a:r>
                <a:rPr lang="en-US" altLang="en-US" sz="2400" baseline="-25000">
                  <a:latin typeface="Times New Roman" panose="02020603050405020304" pitchFamily="18" charset="0"/>
                </a:rPr>
                <a:t>1</a:t>
              </a:r>
            </a:p>
          </p:txBody>
        </p:sp>
        <p:sp>
          <p:nvSpPr>
            <p:cNvPr id="99356" name="Text Box 38">
              <a:extLst>
                <a:ext uri="{FF2B5EF4-FFF2-40B4-BE49-F238E27FC236}">
                  <a16:creationId xmlns:a16="http://schemas.microsoft.com/office/drawing/2014/main" id="{61196572-72E9-944E-83EE-ABDC5FD85ACB}"/>
                </a:ext>
              </a:extLst>
            </p:cNvPr>
            <p:cNvSpPr txBox="1">
              <a:spLocks noChangeArrowheads="1"/>
            </p:cNvSpPr>
            <p:nvPr/>
          </p:nvSpPr>
          <p:spPr bwMode="auto">
            <a:xfrm>
              <a:off x="3524" y="2511"/>
              <a:ext cx="16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a14:hiddenLine>
              </a:ext>
            </a:extLst>
          </p:spPr>
          <p:txBody>
            <a:bodyPr wrap="none" anchor="ct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e</a:t>
              </a:r>
              <a:endParaRPr lang="en-US" altLang="en-US" sz="2400" baseline="-25000">
                <a:latin typeface="Times New Roman" panose="02020603050405020304" pitchFamily="18" charset="0"/>
              </a:endParaRPr>
            </a:p>
          </p:txBody>
        </p:sp>
      </p:grpSp>
      <p:sp>
        <p:nvSpPr>
          <p:cNvPr id="99330" name="Rectangle 40">
            <a:extLst>
              <a:ext uri="{FF2B5EF4-FFF2-40B4-BE49-F238E27FC236}">
                <a16:creationId xmlns:a16="http://schemas.microsoft.com/office/drawing/2014/main" id="{79D5678C-0A2B-9141-AE47-142F361E2F55}"/>
              </a:ext>
            </a:extLst>
          </p:cNvPr>
          <p:cNvSpPr>
            <a:spLocks noGrp="1" noChangeArrowheads="1"/>
          </p:cNvSpPr>
          <p:nvPr>
            <p:ph type="title"/>
          </p:nvPr>
        </p:nvSpPr>
        <p:spPr>
          <a:xfrm>
            <a:off x="152400" y="152400"/>
            <a:ext cx="8763000" cy="838200"/>
          </a:xfrm>
        </p:spPr>
        <p:txBody>
          <a:bodyPr/>
          <a:lstStyle/>
          <a:p>
            <a:pPr eaLnBrk="1" hangingPunct="1"/>
            <a:r>
              <a:rPr lang="en-US" altLang="en-US" sz="3200"/>
              <a:t>(2) Principal Component Analysis (PCA)</a:t>
            </a:r>
          </a:p>
        </p:txBody>
      </p:sp>
      <p:sp>
        <p:nvSpPr>
          <p:cNvPr id="99331" name="Rectangle 41">
            <a:extLst>
              <a:ext uri="{FF2B5EF4-FFF2-40B4-BE49-F238E27FC236}">
                <a16:creationId xmlns:a16="http://schemas.microsoft.com/office/drawing/2014/main" id="{BDF044F5-AA65-C746-AA7E-1D355E3D3D47}"/>
              </a:ext>
            </a:extLst>
          </p:cNvPr>
          <p:cNvSpPr>
            <a:spLocks noGrp="1" noChangeArrowheads="1"/>
          </p:cNvSpPr>
          <p:nvPr>
            <p:ph type="body" idx="1"/>
          </p:nvPr>
        </p:nvSpPr>
        <p:spPr>
          <a:xfrm>
            <a:off x="304800" y="1295400"/>
            <a:ext cx="8382000" cy="2427288"/>
          </a:xfrm>
        </p:spPr>
        <p:txBody>
          <a:bodyPr/>
          <a:lstStyle/>
          <a:p>
            <a:pPr eaLnBrk="1" hangingPunct="1">
              <a:lnSpc>
                <a:spcPct val="110000"/>
              </a:lnSpc>
            </a:pPr>
            <a:r>
              <a:rPr lang="en-US" altLang="en-US" sz="2000"/>
              <a:t>Find </a:t>
            </a:r>
            <a:r>
              <a:rPr lang="en-US" altLang="en-US" sz="2000" b="1"/>
              <a:t>a projection that captures the largest amount of variation </a:t>
            </a:r>
            <a:r>
              <a:rPr lang="en-US" altLang="en-US" sz="2000"/>
              <a:t>in data</a:t>
            </a:r>
          </a:p>
          <a:p>
            <a:pPr eaLnBrk="1" hangingPunct="1">
              <a:lnSpc>
                <a:spcPct val="110000"/>
              </a:lnSpc>
            </a:pPr>
            <a:r>
              <a:rPr lang="en-US" altLang="en-US" sz="2000"/>
              <a:t>The </a:t>
            </a:r>
            <a:r>
              <a:rPr lang="en-US" altLang="en-US" sz="2000" b="1"/>
              <a:t>original data are projected onto a much smaller space</a:t>
            </a:r>
            <a:r>
              <a:rPr lang="en-US" altLang="en-US" sz="2000"/>
              <a:t>, </a:t>
            </a:r>
            <a:r>
              <a:rPr lang="en-US" altLang="en-US" sz="2000" b="1">
                <a:solidFill>
                  <a:srgbClr val="FF0000"/>
                </a:solidFill>
              </a:rPr>
              <a:t>resulting </a:t>
            </a:r>
            <a:r>
              <a:rPr lang="en-US" altLang="en-US" sz="2000"/>
              <a:t>in dimensionality reduction. </a:t>
            </a:r>
          </a:p>
          <a:p>
            <a:pPr eaLnBrk="1" hangingPunct="1">
              <a:lnSpc>
                <a:spcPct val="110000"/>
              </a:lnSpc>
            </a:pPr>
            <a:r>
              <a:rPr lang="en-US" altLang="en-US" sz="2000"/>
              <a:t>We find the eigenvectors of the covariance matrix, and these eigenvectors define the new space</a:t>
            </a:r>
          </a:p>
          <a:p>
            <a:pPr eaLnBrk="1" hangingPunct="1">
              <a:lnSpc>
                <a:spcPct val="90000"/>
              </a:lnSpc>
            </a:pPr>
            <a:endParaRPr lang="en-US" altLang="en-US" sz="2000"/>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Date Placeholder 3">
            <a:extLst>
              <a:ext uri="{FF2B5EF4-FFF2-40B4-BE49-F238E27FC236}">
                <a16:creationId xmlns:a16="http://schemas.microsoft.com/office/drawing/2014/main" id="{0A217D63-66E2-D641-A17D-33781F82BBFA}"/>
              </a:ext>
            </a:extLst>
          </p:cNvPr>
          <p:cNvSpPr>
            <a:spLocks noGrp="1" noChangeArrowheads="1"/>
          </p:cNvSpPr>
          <p:nvPr>
            <p:ph type="dt" sz="quarter" idx="2"/>
          </p:nvPr>
        </p:nvSpPr>
        <p:spPr>
          <a:xfrm>
            <a:off x="0" y="6477000"/>
            <a:ext cx="19050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0" hangingPunct="0">
              <a:spcBef>
                <a:spcPct val="0"/>
              </a:spcBef>
              <a:buClrTx/>
              <a:buSzTx/>
              <a:buFontTx/>
              <a:buNone/>
            </a:pPr>
            <a:fld id="{16E5BD11-E25D-0E47-9345-87B67317AA19}" type="datetime4">
              <a:rPr lang="en-US" altLang="en-US" sz="1200" smtClean="0">
                <a:ea typeface="ＭＳ Ｐゴシック" panose="020B0600070205080204" pitchFamily="34" charset="-128"/>
              </a:rPr>
              <a:pPr algn="r" eaLnBrk="0" hangingPunct="0">
                <a:spcBef>
                  <a:spcPct val="0"/>
                </a:spcBef>
                <a:buClrTx/>
                <a:buSzTx/>
                <a:buFontTx/>
                <a:buNone/>
              </a:pPr>
              <a:t>September 2, 2024</a:t>
            </a:fld>
            <a:endParaRPr lang="en-US" altLang="en-US" sz="1200">
              <a:ea typeface="ＭＳ Ｐゴシック" panose="020B0600070205080204" pitchFamily="34" charset="-128"/>
            </a:endParaRPr>
          </a:p>
        </p:txBody>
      </p:sp>
      <p:sp>
        <p:nvSpPr>
          <p:cNvPr id="101378" name="Footer Placeholder 4">
            <a:extLst>
              <a:ext uri="{FF2B5EF4-FFF2-40B4-BE49-F238E27FC236}">
                <a16:creationId xmlns:a16="http://schemas.microsoft.com/office/drawing/2014/main" id="{99F6C6E9-F4A5-A044-919D-3E9CAA82F271}"/>
              </a:ext>
            </a:extLst>
          </p:cNvPr>
          <p:cNvSpPr>
            <a:spLocks noGrp="1"/>
          </p:cNvSpPr>
          <p:nvPr>
            <p:ph type="ftr" sz="quarter" idx="3"/>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l" eaLnBrk="0" hangingPunct="0">
              <a:spcBef>
                <a:spcPct val="0"/>
              </a:spcBef>
              <a:buClrTx/>
              <a:buSzTx/>
              <a:buFontTx/>
              <a:buNone/>
            </a:pPr>
            <a:r>
              <a:rPr lang="en-US" altLang="en-US" sz="1200"/>
              <a:t>Data Mining: Concepts and Techniques</a:t>
            </a:r>
          </a:p>
        </p:txBody>
      </p:sp>
      <p:sp>
        <p:nvSpPr>
          <p:cNvPr id="101379" name="Slide Number Placeholder 5">
            <a:extLst>
              <a:ext uri="{FF2B5EF4-FFF2-40B4-BE49-F238E27FC236}">
                <a16:creationId xmlns:a16="http://schemas.microsoft.com/office/drawing/2014/main" id="{530445E0-95FB-C04F-9D96-3CA058C3FEBB}"/>
              </a:ext>
            </a:extLst>
          </p:cNvPr>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4EF07932-073F-C54B-862D-A7359FEC9C46}" type="slidenum">
              <a:rPr lang="en-US" altLang="en-US" sz="1200">
                <a:ea typeface="ＭＳ Ｐゴシック" panose="020B0600070205080204" pitchFamily="34" charset="-128"/>
              </a:rPr>
              <a:pPr>
                <a:spcBef>
                  <a:spcPct val="0"/>
                </a:spcBef>
                <a:buClrTx/>
                <a:buSzTx/>
                <a:buFontTx/>
                <a:buNone/>
              </a:pPr>
              <a:t>52</a:t>
            </a:fld>
            <a:endParaRPr lang="en-US" altLang="en-US" sz="1200">
              <a:ea typeface="ＭＳ Ｐゴシック" panose="020B0600070205080204" pitchFamily="34" charset="-128"/>
            </a:endParaRPr>
          </a:p>
        </p:txBody>
      </p:sp>
      <p:pic>
        <p:nvPicPr>
          <p:cNvPr id="101380" name="Picture 2">
            <a:extLst>
              <a:ext uri="{FF2B5EF4-FFF2-40B4-BE49-F238E27FC236}">
                <a16:creationId xmlns:a16="http://schemas.microsoft.com/office/drawing/2014/main" id="{30E5DFFF-A33D-C54C-8EF8-FA9C2B121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371600"/>
            <a:ext cx="68199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angle 40">
            <a:extLst>
              <a:ext uri="{FF2B5EF4-FFF2-40B4-BE49-F238E27FC236}">
                <a16:creationId xmlns:a16="http://schemas.microsoft.com/office/drawing/2014/main" id="{9590A3B8-0C40-C542-B692-CA3C6295DF58}"/>
              </a:ext>
            </a:extLst>
          </p:cNvPr>
          <p:cNvSpPr>
            <a:spLocks noGrp="1" noChangeArrowheads="1"/>
          </p:cNvSpPr>
          <p:nvPr>
            <p:ph type="title"/>
          </p:nvPr>
        </p:nvSpPr>
        <p:spPr>
          <a:xfrm>
            <a:off x="152400" y="152400"/>
            <a:ext cx="8763000" cy="838200"/>
          </a:xfrm>
        </p:spPr>
        <p:txBody>
          <a:bodyPr/>
          <a:lstStyle/>
          <a:p>
            <a:pPr eaLnBrk="1" hangingPunct="1"/>
            <a:r>
              <a:rPr lang="en-US" altLang="en-US" sz="3200"/>
              <a:t>Principal Component Analysis (PCA)</a:t>
            </a:r>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F4B4A000-091A-DE47-A4D9-9DF6BFA61B2D}"/>
              </a:ext>
            </a:extLst>
          </p:cNvPr>
          <p:cNvSpPr>
            <a:spLocks noGrp="1" noChangeArrowheads="1"/>
          </p:cNvSpPr>
          <p:nvPr>
            <p:ph type="title"/>
          </p:nvPr>
        </p:nvSpPr>
        <p:spPr/>
        <p:txBody>
          <a:bodyPr/>
          <a:lstStyle/>
          <a:p>
            <a:r>
              <a:rPr lang="en-US" altLang="en-US"/>
              <a:t>PCA Method</a:t>
            </a:r>
          </a:p>
        </p:txBody>
      </p:sp>
      <p:sp>
        <p:nvSpPr>
          <p:cNvPr id="102402" name="Date Placeholder 3">
            <a:extLst>
              <a:ext uri="{FF2B5EF4-FFF2-40B4-BE49-F238E27FC236}">
                <a16:creationId xmlns:a16="http://schemas.microsoft.com/office/drawing/2014/main" id="{9DD39233-ADBE-5740-A43C-7D2A97F65FBE}"/>
              </a:ext>
            </a:extLst>
          </p:cNvPr>
          <p:cNvSpPr>
            <a:spLocks noGrp="1" noChangeArrowheads="1"/>
          </p:cNvSpPr>
          <p:nvPr>
            <p:ph type="dt" sz="quarter" idx="2"/>
          </p:nvPr>
        </p:nvSpPr>
        <p:spPr>
          <a:xfrm>
            <a:off x="0" y="6473825"/>
            <a:ext cx="19050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0" hangingPunct="0">
              <a:spcBef>
                <a:spcPct val="0"/>
              </a:spcBef>
              <a:buClrTx/>
              <a:buSzTx/>
              <a:buFontTx/>
              <a:buNone/>
            </a:pPr>
            <a:fld id="{ABF16056-8DBD-2748-8486-BAECFC136B16}" type="datetime4">
              <a:rPr lang="en-US" altLang="en-US" sz="1200" smtClean="0">
                <a:ea typeface="ＭＳ Ｐゴシック" panose="020B0600070205080204" pitchFamily="34" charset="-128"/>
              </a:rPr>
              <a:pPr algn="r" eaLnBrk="0" hangingPunct="0">
                <a:spcBef>
                  <a:spcPct val="0"/>
                </a:spcBef>
                <a:buClrTx/>
                <a:buSzTx/>
                <a:buFontTx/>
                <a:buNone/>
              </a:pPr>
              <a:t>September 2, 2024</a:t>
            </a:fld>
            <a:endParaRPr lang="en-US" altLang="en-US" sz="1200">
              <a:ea typeface="ＭＳ Ｐゴシック" panose="020B0600070205080204" pitchFamily="34" charset="-128"/>
            </a:endParaRPr>
          </a:p>
        </p:txBody>
      </p:sp>
      <p:sp>
        <p:nvSpPr>
          <p:cNvPr id="102403" name="Footer Placeholder 4">
            <a:extLst>
              <a:ext uri="{FF2B5EF4-FFF2-40B4-BE49-F238E27FC236}">
                <a16:creationId xmlns:a16="http://schemas.microsoft.com/office/drawing/2014/main" id="{39F4A40C-4DB4-7541-BCCC-81ED90EBA401}"/>
              </a:ext>
            </a:extLst>
          </p:cNvPr>
          <p:cNvSpPr>
            <a:spLocks noGrp="1"/>
          </p:cNvSpPr>
          <p:nvPr>
            <p:ph type="ftr" sz="quarter" idx="3"/>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l" eaLnBrk="0" hangingPunct="0">
              <a:spcBef>
                <a:spcPct val="0"/>
              </a:spcBef>
              <a:buClrTx/>
              <a:buSzTx/>
              <a:buFontTx/>
              <a:buNone/>
            </a:pPr>
            <a:r>
              <a:rPr lang="en-US" altLang="en-US" sz="1200"/>
              <a:t>Data Mining: Concepts and Techniques</a:t>
            </a:r>
          </a:p>
        </p:txBody>
      </p:sp>
      <p:sp>
        <p:nvSpPr>
          <p:cNvPr id="102404" name="Slide Number Placeholder 5">
            <a:extLst>
              <a:ext uri="{FF2B5EF4-FFF2-40B4-BE49-F238E27FC236}">
                <a16:creationId xmlns:a16="http://schemas.microsoft.com/office/drawing/2014/main" id="{E7DDF016-ECCA-B547-B63A-322D3BF3B800}"/>
              </a:ext>
            </a:extLst>
          </p:cNvPr>
          <p:cNvSpPr>
            <a:spLocks noGrp="1"/>
          </p:cNvSpPr>
          <p:nvPr>
            <p:ph type="sldNum" sz="quarter" idx="10"/>
          </p:nvPr>
        </p:nvSpPr>
        <p:spPr>
          <a:xfrm>
            <a:off x="7237413" y="6473825"/>
            <a:ext cx="1905000" cy="381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232BA664-58C6-C54C-853F-3703C9C91D1B}" type="slidenum">
              <a:rPr lang="en-US" altLang="en-US" sz="1200">
                <a:ea typeface="ＭＳ Ｐゴシック" panose="020B0600070205080204" pitchFamily="34" charset="-128"/>
              </a:rPr>
              <a:pPr>
                <a:spcBef>
                  <a:spcPct val="0"/>
                </a:spcBef>
                <a:buClrTx/>
                <a:buSzTx/>
                <a:buFontTx/>
                <a:buNone/>
              </a:pPr>
              <a:t>53</a:t>
            </a:fld>
            <a:endParaRPr lang="en-US" altLang="en-US" sz="1200">
              <a:ea typeface="ＭＳ Ｐゴシック" panose="020B0600070205080204" pitchFamily="34" charset="-128"/>
            </a:endParaRPr>
          </a:p>
        </p:txBody>
      </p:sp>
      <p:pic>
        <p:nvPicPr>
          <p:cNvPr id="102405" name="Picture 2">
            <a:extLst>
              <a:ext uri="{FF2B5EF4-FFF2-40B4-BE49-F238E27FC236}">
                <a16:creationId xmlns:a16="http://schemas.microsoft.com/office/drawing/2014/main" id="{B1C06835-5A2F-5145-95A0-5C283FAF9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708900"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983A7AAA-1C1F-BC4D-918A-A28D085826C6}"/>
              </a:ext>
            </a:extLst>
          </p:cNvPr>
          <p:cNvSpPr>
            <a:spLocks noGrp="1" noChangeArrowheads="1"/>
          </p:cNvSpPr>
          <p:nvPr>
            <p:ph type="body" idx="1"/>
          </p:nvPr>
        </p:nvSpPr>
        <p:spPr>
          <a:xfrm>
            <a:off x="304800" y="1295400"/>
            <a:ext cx="8534400" cy="5257800"/>
          </a:xfrm>
        </p:spPr>
        <p:txBody>
          <a:bodyPr/>
          <a:lstStyle/>
          <a:p>
            <a:pPr eaLnBrk="1" hangingPunct="1">
              <a:lnSpc>
                <a:spcPct val="120000"/>
              </a:lnSpc>
            </a:pPr>
            <a:r>
              <a:rPr lang="en-US" altLang="en-US" sz="2000"/>
              <a:t>Given </a:t>
            </a:r>
            <a:r>
              <a:rPr lang="en-US" altLang="en-US" sz="2000" i="1"/>
              <a:t>N</a:t>
            </a:r>
            <a:r>
              <a:rPr lang="en-US" altLang="en-US" sz="2000"/>
              <a:t> data vectors from </a:t>
            </a:r>
            <a:r>
              <a:rPr lang="en-US" altLang="en-US" sz="2000" i="1"/>
              <a:t>n</a:t>
            </a:r>
            <a:r>
              <a:rPr lang="en-US" altLang="en-US" sz="2000"/>
              <a:t>-dimensions, find </a:t>
            </a:r>
            <a:r>
              <a:rPr lang="en-US" altLang="en-US" sz="2000" i="1"/>
              <a:t>k</a:t>
            </a:r>
            <a:r>
              <a:rPr lang="en-US" altLang="en-US" sz="2000"/>
              <a:t> ≤ </a:t>
            </a:r>
            <a:r>
              <a:rPr lang="en-US" altLang="en-US" sz="2000" i="1"/>
              <a:t>n </a:t>
            </a:r>
            <a:r>
              <a:rPr lang="en-US" altLang="en-US" sz="2000"/>
              <a:t>orthogonal vectors (</a:t>
            </a:r>
            <a:r>
              <a:rPr lang="en-US" altLang="en-US" sz="2000" i="1"/>
              <a:t>principal components</a:t>
            </a:r>
            <a:r>
              <a:rPr lang="en-US" altLang="en-US" sz="2000"/>
              <a:t>) that can be best used to represent data </a:t>
            </a:r>
          </a:p>
          <a:p>
            <a:pPr lvl="1" eaLnBrk="1" hangingPunct="1">
              <a:lnSpc>
                <a:spcPct val="120000"/>
              </a:lnSpc>
            </a:pPr>
            <a:r>
              <a:rPr lang="en-US" altLang="en-US" sz="2000"/>
              <a:t>Normalize input data: Each attribute falls within the same range</a:t>
            </a:r>
          </a:p>
          <a:p>
            <a:pPr lvl="1" eaLnBrk="1" hangingPunct="1">
              <a:lnSpc>
                <a:spcPct val="120000"/>
              </a:lnSpc>
            </a:pPr>
            <a:r>
              <a:rPr lang="en-US" altLang="en-US" sz="2000"/>
              <a:t>Compute </a:t>
            </a:r>
            <a:r>
              <a:rPr lang="en-US" altLang="en-US" sz="2000" i="1"/>
              <a:t>k</a:t>
            </a:r>
            <a:r>
              <a:rPr lang="en-US" altLang="en-US" sz="2000"/>
              <a:t> orthonormal (unit) vectors, i.e., </a:t>
            </a:r>
            <a:r>
              <a:rPr lang="en-US" altLang="en-US" sz="2000" i="1"/>
              <a:t>principal components</a:t>
            </a:r>
            <a:endParaRPr lang="en-US" altLang="en-US" sz="2000"/>
          </a:p>
          <a:p>
            <a:pPr lvl="1" eaLnBrk="1" hangingPunct="1">
              <a:lnSpc>
                <a:spcPct val="120000"/>
              </a:lnSpc>
            </a:pPr>
            <a:r>
              <a:rPr lang="en-US" altLang="en-US" sz="2000"/>
              <a:t>Each input data (vector) is a linear combination of the </a:t>
            </a:r>
            <a:r>
              <a:rPr lang="en-US" altLang="en-US" sz="2000" i="1"/>
              <a:t>k</a:t>
            </a:r>
            <a:r>
              <a:rPr lang="en-US" altLang="en-US" sz="2000"/>
              <a:t> principal component vectors</a:t>
            </a:r>
          </a:p>
          <a:p>
            <a:pPr lvl="1" eaLnBrk="1" hangingPunct="1">
              <a:lnSpc>
                <a:spcPct val="120000"/>
              </a:lnSpc>
            </a:pPr>
            <a:r>
              <a:rPr lang="en-US" altLang="en-US" sz="2000">
                <a:sym typeface="Symbol" pitchFamily="2" charset="2"/>
              </a:rPr>
              <a:t>The principal components are sorted in order of decreasing “significance” or strength</a:t>
            </a:r>
          </a:p>
          <a:p>
            <a:pPr lvl="1" eaLnBrk="1" hangingPunct="1">
              <a:lnSpc>
                <a:spcPct val="120000"/>
              </a:lnSpc>
            </a:pPr>
            <a:r>
              <a:rPr lang="en-US" altLang="en-US" sz="2000">
                <a:sym typeface="Symbol" pitchFamily="2" charset="2"/>
              </a:rPr>
              <a:t>Since the components are sorted, the size of the data can be reduced by eliminating the </a:t>
            </a:r>
            <a:r>
              <a:rPr lang="en-US" altLang="en-US" sz="2000" i="1">
                <a:sym typeface="Symbol" pitchFamily="2" charset="2"/>
              </a:rPr>
              <a:t>weak components</a:t>
            </a:r>
            <a:r>
              <a:rPr lang="en-US" altLang="en-US" sz="2000">
                <a:sym typeface="Symbol" pitchFamily="2" charset="2"/>
              </a:rPr>
              <a:t>, i.e., those with low variance (i.e., using the strongest principal components, it is possible to reconstruct a good approximation of the original data)</a:t>
            </a:r>
          </a:p>
          <a:p>
            <a:pPr eaLnBrk="1" hangingPunct="1">
              <a:lnSpc>
                <a:spcPct val="120000"/>
              </a:lnSpc>
            </a:pPr>
            <a:r>
              <a:rPr lang="en-US" altLang="en-US" sz="2000"/>
              <a:t>Works for numeric data only</a:t>
            </a:r>
          </a:p>
        </p:txBody>
      </p:sp>
      <p:sp>
        <p:nvSpPr>
          <p:cNvPr id="103426" name="Text Box 3">
            <a:extLst>
              <a:ext uri="{FF2B5EF4-FFF2-40B4-BE49-F238E27FC236}">
                <a16:creationId xmlns:a16="http://schemas.microsoft.com/office/drawing/2014/main" id="{A9526489-5012-7744-94B2-96173B050852}"/>
              </a:ext>
            </a:extLst>
          </p:cNvPr>
          <p:cNvSpPr>
            <a:spLocks noGrp="1" noChangeArrowheads="1"/>
          </p:cNvSpPr>
          <p:nvPr>
            <p:ph type="title"/>
          </p:nvPr>
        </p:nvSpPr>
        <p:spPr>
          <a:xfrm>
            <a:off x="0" y="152400"/>
            <a:ext cx="9144000" cy="990600"/>
          </a:xfrm>
          <a:noFill/>
        </p:spPr>
        <p:txBody>
          <a:bodyPr anchor="ctr"/>
          <a:lstStyle/>
          <a:p>
            <a:r>
              <a:rPr lang="en-US" altLang="en-US"/>
              <a:t>Principal Component Analysis (Steps)</a:t>
            </a:r>
          </a:p>
        </p:txBody>
      </p:sp>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Date Placeholder 1">
            <a:extLst>
              <a:ext uri="{FF2B5EF4-FFF2-40B4-BE49-F238E27FC236}">
                <a16:creationId xmlns:a16="http://schemas.microsoft.com/office/drawing/2014/main" id="{D388C431-9573-964C-B12A-C806AFB3CD93}"/>
              </a:ext>
            </a:extLst>
          </p:cNvPr>
          <p:cNvSpPr>
            <a:spLocks noGrp="1"/>
          </p:cNvSpPr>
          <p:nvPr>
            <p:ph type="dt" sz="quarter" idx="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0" hangingPunct="0">
              <a:spcBef>
                <a:spcPct val="0"/>
              </a:spcBef>
              <a:buClrTx/>
              <a:buSzTx/>
              <a:buFontTx/>
              <a:buNone/>
            </a:pPr>
            <a:fld id="{9B50804D-F252-264A-9502-1CBC69903A20}" type="datetime4">
              <a:rPr lang="en-US" altLang="en-US" sz="1200" smtClean="0">
                <a:ea typeface="ＭＳ Ｐゴシック" panose="020B0600070205080204" pitchFamily="34" charset="-128"/>
              </a:rPr>
              <a:pPr eaLnBrk="0" hangingPunct="0">
                <a:spcBef>
                  <a:spcPct val="0"/>
                </a:spcBef>
                <a:buClrTx/>
                <a:buSzTx/>
                <a:buFontTx/>
                <a:buNone/>
              </a:pPr>
              <a:t>September 2, 2024</a:t>
            </a:fld>
            <a:endParaRPr lang="en-US" altLang="en-US" sz="1200">
              <a:ea typeface="ＭＳ Ｐゴシック" panose="020B0600070205080204" pitchFamily="34" charset="-128"/>
            </a:endParaRPr>
          </a:p>
        </p:txBody>
      </p:sp>
      <p:sp>
        <p:nvSpPr>
          <p:cNvPr id="105474" name="Footer Placeholder 2">
            <a:extLst>
              <a:ext uri="{FF2B5EF4-FFF2-40B4-BE49-F238E27FC236}">
                <a16:creationId xmlns:a16="http://schemas.microsoft.com/office/drawing/2014/main" id="{E9BB653E-A2B3-B24D-8814-B6BBED1FE8A9}"/>
              </a:ext>
            </a:extLst>
          </p:cNvPr>
          <p:cNvSpPr>
            <a:spLocks noGrp="1"/>
          </p:cNvSpPr>
          <p:nvPr>
            <p:ph type="ftr" sz="quarter" idx="3"/>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l" eaLnBrk="0" hangingPunct="0">
              <a:spcBef>
                <a:spcPct val="0"/>
              </a:spcBef>
              <a:buClrTx/>
              <a:buSzTx/>
              <a:buFontTx/>
              <a:buNone/>
            </a:pPr>
            <a:r>
              <a:rPr lang="en-US" altLang="en-US" sz="1200"/>
              <a:t>Data Mining: Concepts and Techniques</a:t>
            </a:r>
          </a:p>
        </p:txBody>
      </p:sp>
      <p:sp>
        <p:nvSpPr>
          <p:cNvPr id="105475" name="Slide Number Placeholder 3">
            <a:extLst>
              <a:ext uri="{FF2B5EF4-FFF2-40B4-BE49-F238E27FC236}">
                <a16:creationId xmlns:a16="http://schemas.microsoft.com/office/drawing/2014/main" id="{04271091-AF64-DC4C-9A2A-DEE5DBAEF49E}"/>
              </a:ext>
            </a:extLst>
          </p:cNvPr>
          <p:cNvSpPr>
            <a:spLocks noGrp="1"/>
          </p:cNvSpPr>
          <p:nvPr>
            <p:ph type="sldNum" sz="quarter" idx="4"/>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l" eaLnBrk="0" hangingPunct="0">
              <a:spcBef>
                <a:spcPct val="0"/>
              </a:spcBef>
              <a:buClrTx/>
              <a:buSzTx/>
              <a:buFontTx/>
              <a:buNone/>
            </a:pPr>
            <a:fld id="{1A3497C3-CB6A-CE49-8AE6-1036E2875DF5}" type="slidenum">
              <a:rPr lang="en-US" altLang="en-US" sz="1200">
                <a:ea typeface="ＭＳ Ｐゴシック" panose="020B0600070205080204" pitchFamily="34" charset="-128"/>
              </a:rPr>
              <a:pPr algn="l" eaLnBrk="0" hangingPunct="0">
                <a:spcBef>
                  <a:spcPct val="0"/>
                </a:spcBef>
                <a:buClrTx/>
                <a:buSzTx/>
                <a:buFontTx/>
                <a:buNone/>
              </a:pPr>
              <a:t>55</a:t>
            </a:fld>
            <a:endParaRPr lang="en-US" altLang="en-US" sz="1200">
              <a:ea typeface="ＭＳ Ｐゴシック" panose="020B0600070205080204" pitchFamily="34" charset="-128"/>
            </a:endParaRPr>
          </a:p>
        </p:txBody>
      </p:sp>
      <p:sp>
        <p:nvSpPr>
          <p:cNvPr id="105476" name="Line 2">
            <a:extLst>
              <a:ext uri="{FF2B5EF4-FFF2-40B4-BE49-F238E27FC236}">
                <a16:creationId xmlns:a16="http://schemas.microsoft.com/office/drawing/2014/main" id="{538BA8BE-747B-4B4E-9B22-CB4D40A3D379}"/>
              </a:ext>
            </a:extLst>
          </p:cNvPr>
          <p:cNvSpPr>
            <a:spLocks noChangeShapeType="1"/>
          </p:cNvSpPr>
          <p:nvPr/>
        </p:nvSpPr>
        <p:spPr bwMode="auto">
          <a:xfrm>
            <a:off x="1028700" y="4362450"/>
            <a:ext cx="7105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477" name="Line 3">
            <a:extLst>
              <a:ext uri="{FF2B5EF4-FFF2-40B4-BE49-F238E27FC236}">
                <a16:creationId xmlns:a16="http://schemas.microsoft.com/office/drawing/2014/main" id="{C5F14215-44A2-F04C-805F-A2CE0369FCFE}"/>
              </a:ext>
            </a:extLst>
          </p:cNvPr>
          <p:cNvSpPr>
            <a:spLocks noChangeShapeType="1"/>
          </p:cNvSpPr>
          <p:nvPr/>
        </p:nvSpPr>
        <p:spPr bwMode="auto">
          <a:xfrm rot="10800000">
            <a:off x="4229100" y="1619250"/>
            <a:ext cx="0" cy="4991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478" name="Oval 4">
            <a:extLst>
              <a:ext uri="{FF2B5EF4-FFF2-40B4-BE49-F238E27FC236}">
                <a16:creationId xmlns:a16="http://schemas.microsoft.com/office/drawing/2014/main" id="{1DDDCB4A-0D74-F44F-A915-F984744EAFC7}"/>
              </a:ext>
            </a:extLst>
          </p:cNvPr>
          <p:cNvSpPr>
            <a:spLocks noChangeArrowheads="1"/>
          </p:cNvSpPr>
          <p:nvPr/>
        </p:nvSpPr>
        <p:spPr bwMode="auto">
          <a:xfrm rot="-1868112">
            <a:off x="2362200" y="3333750"/>
            <a:ext cx="4095750" cy="18097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05479" name="Line 5">
            <a:extLst>
              <a:ext uri="{FF2B5EF4-FFF2-40B4-BE49-F238E27FC236}">
                <a16:creationId xmlns:a16="http://schemas.microsoft.com/office/drawing/2014/main" id="{8F7BFEF1-2227-904A-BAA5-BE1DE7EAB1A6}"/>
              </a:ext>
            </a:extLst>
          </p:cNvPr>
          <p:cNvSpPr>
            <a:spLocks noChangeShapeType="1"/>
          </p:cNvSpPr>
          <p:nvPr/>
        </p:nvSpPr>
        <p:spPr bwMode="auto">
          <a:xfrm rot="406919" flipV="1">
            <a:off x="2000250" y="2076450"/>
            <a:ext cx="5124450" cy="413385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480" name="Line 6">
            <a:extLst>
              <a:ext uri="{FF2B5EF4-FFF2-40B4-BE49-F238E27FC236}">
                <a16:creationId xmlns:a16="http://schemas.microsoft.com/office/drawing/2014/main" id="{C857C5F1-08E7-3A4E-BCBE-A2E1F0ED42D5}"/>
              </a:ext>
            </a:extLst>
          </p:cNvPr>
          <p:cNvSpPr>
            <a:spLocks noChangeShapeType="1"/>
          </p:cNvSpPr>
          <p:nvPr/>
        </p:nvSpPr>
        <p:spPr bwMode="auto">
          <a:xfrm flipH="1" flipV="1">
            <a:off x="2686050" y="2800350"/>
            <a:ext cx="3124200" cy="314325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481" name="Text Box 7">
            <a:extLst>
              <a:ext uri="{FF2B5EF4-FFF2-40B4-BE49-F238E27FC236}">
                <a16:creationId xmlns:a16="http://schemas.microsoft.com/office/drawing/2014/main" id="{0C92071A-6E27-8648-9050-A85F7C337776}"/>
              </a:ext>
            </a:extLst>
          </p:cNvPr>
          <p:cNvSpPr txBox="1">
            <a:spLocks noChangeArrowheads="1"/>
          </p:cNvSpPr>
          <p:nvPr/>
        </p:nvSpPr>
        <p:spPr bwMode="auto">
          <a:xfrm>
            <a:off x="8080375" y="4403725"/>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ea typeface="ＭＳ Ｐゴシック" panose="020B0600070205080204" pitchFamily="34" charset="-128"/>
              </a:rPr>
              <a:t>X1</a:t>
            </a:r>
          </a:p>
        </p:txBody>
      </p:sp>
      <p:sp>
        <p:nvSpPr>
          <p:cNvPr id="105482" name="Text Box 8">
            <a:extLst>
              <a:ext uri="{FF2B5EF4-FFF2-40B4-BE49-F238E27FC236}">
                <a16:creationId xmlns:a16="http://schemas.microsoft.com/office/drawing/2014/main" id="{AC24C02D-4447-2B4D-AF42-D4FF72980EE7}"/>
              </a:ext>
            </a:extLst>
          </p:cNvPr>
          <p:cNvSpPr txBox="1">
            <a:spLocks noChangeArrowheads="1"/>
          </p:cNvSpPr>
          <p:nvPr/>
        </p:nvSpPr>
        <p:spPr bwMode="auto">
          <a:xfrm>
            <a:off x="4308475" y="1431925"/>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ea typeface="ＭＳ Ｐゴシック" panose="020B0600070205080204" pitchFamily="34" charset="-128"/>
              </a:rPr>
              <a:t>X2</a:t>
            </a:r>
          </a:p>
        </p:txBody>
      </p:sp>
      <p:sp>
        <p:nvSpPr>
          <p:cNvPr id="105483" name="Text Box 9">
            <a:extLst>
              <a:ext uri="{FF2B5EF4-FFF2-40B4-BE49-F238E27FC236}">
                <a16:creationId xmlns:a16="http://schemas.microsoft.com/office/drawing/2014/main" id="{C1EDE198-93FF-974C-BE09-BDE03A89AE42}"/>
              </a:ext>
            </a:extLst>
          </p:cNvPr>
          <p:cNvSpPr txBox="1">
            <a:spLocks noChangeArrowheads="1"/>
          </p:cNvSpPr>
          <p:nvPr/>
        </p:nvSpPr>
        <p:spPr bwMode="auto">
          <a:xfrm>
            <a:off x="7489825" y="2117725"/>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chemeClr val="tx2"/>
                </a:solidFill>
                <a:latin typeface="Times New Roman" panose="02020603050405020304" pitchFamily="18" charset="0"/>
                <a:ea typeface="ＭＳ Ｐゴシック" panose="020B0600070205080204" pitchFamily="34" charset="-128"/>
              </a:rPr>
              <a:t>Y1</a:t>
            </a:r>
          </a:p>
        </p:txBody>
      </p:sp>
      <p:sp>
        <p:nvSpPr>
          <p:cNvPr id="105484" name="Text Box 10">
            <a:extLst>
              <a:ext uri="{FF2B5EF4-FFF2-40B4-BE49-F238E27FC236}">
                <a16:creationId xmlns:a16="http://schemas.microsoft.com/office/drawing/2014/main" id="{1107D684-6C64-AD41-916A-9999FF6027C5}"/>
              </a:ext>
            </a:extLst>
          </p:cNvPr>
          <p:cNvSpPr txBox="1">
            <a:spLocks noChangeArrowheads="1"/>
          </p:cNvSpPr>
          <p:nvPr/>
        </p:nvSpPr>
        <p:spPr bwMode="auto">
          <a:xfrm>
            <a:off x="2022475" y="2574925"/>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chemeClr val="tx2"/>
                </a:solidFill>
                <a:latin typeface="Times New Roman" panose="02020603050405020304" pitchFamily="18" charset="0"/>
                <a:ea typeface="ＭＳ Ｐゴシック" panose="020B0600070205080204" pitchFamily="34" charset="-128"/>
              </a:rPr>
              <a:t>Y2</a:t>
            </a:r>
          </a:p>
        </p:txBody>
      </p:sp>
      <p:sp>
        <p:nvSpPr>
          <p:cNvPr id="105485" name="Text Box 11">
            <a:extLst>
              <a:ext uri="{FF2B5EF4-FFF2-40B4-BE49-F238E27FC236}">
                <a16:creationId xmlns:a16="http://schemas.microsoft.com/office/drawing/2014/main" id="{D2255544-8410-094E-B4EB-5CBE157A38F6}"/>
              </a:ext>
            </a:extLst>
          </p:cNvPr>
          <p:cNvSpPr txBox="1">
            <a:spLocks noChangeArrowheads="1"/>
          </p:cNvSpPr>
          <p:nvPr/>
        </p:nvSpPr>
        <p:spPr bwMode="auto">
          <a:xfrm>
            <a:off x="1371600" y="330200"/>
            <a:ext cx="670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3200" b="1">
                <a:solidFill>
                  <a:schemeClr val="tx2"/>
                </a:solidFill>
                <a:ea typeface="ＭＳ Ｐゴシック" panose="020B0600070205080204" pitchFamily="34" charset="-128"/>
              </a:rPr>
              <a:t>Principal Component Analysis</a:t>
            </a:r>
            <a:endParaRPr lang="en-US" altLang="en-US" sz="3200">
              <a:solidFill>
                <a:schemeClr val="tx2"/>
              </a:solidFill>
              <a:ea typeface="ＭＳ Ｐゴシック" panose="020B0600070205080204" pitchFamily="34" charset="-128"/>
            </a:endParaRPr>
          </a:p>
        </p:txBody>
      </p:sp>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6A424C95-9416-AD41-955B-77258AC79A9C}"/>
              </a:ext>
            </a:extLst>
          </p:cNvPr>
          <p:cNvSpPr>
            <a:spLocks noGrp="1" noChangeArrowheads="1"/>
          </p:cNvSpPr>
          <p:nvPr>
            <p:ph type="title"/>
          </p:nvPr>
        </p:nvSpPr>
        <p:spPr/>
        <p:txBody>
          <a:bodyPr/>
          <a:lstStyle/>
          <a:p>
            <a:pPr eaLnBrk="1" hangingPunct="1"/>
            <a:r>
              <a:rPr lang="en-US" altLang="en-US"/>
              <a:t>(3) Attribute Subset Selection</a:t>
            </a:r>
          </a:p>
        </p:txBody>
      </p:sp>
      <p:sp>
        <p:nvSpPr>
          <p:cNvPr id="108546" name="Rectangle 3">
            <a:extLst>
              <a:ext uri="{FF2B5EF4-FFF2-40B4-BE49-F238E27FC236}">
                <a16:creationId xmlns:a16="http://schemas.microsoft.com/office/drawing/2014/main" id="{E0DCB2EC-8AB0-9343-8FEE-08072FEB3C24}"/>
              </a:ext>
            </a:extLst>
          </p:cNvPr>
          <p:cNvSpPr>
            <a:spLocks noGrp="1" noChangeArrowheads="1"/>
          </p:cNvSpPr>
          <p:nvPr>
            <p:ph type="body" idx="1"/>
          </p:nvPr>
        </p:nvSpPr>
        <p:spPr/>
        <p:txBody>
          <a:bodyPr/>
          <a:lstStyle/>
          <a:p>
            <a:pPr eaLnBrk="1" hangingPunct="1">
              <a:lnSpc>
                <a:spcPct val="110000"/>
              </a:lnSpc>
            </a:pPr>
            <a:r>
              <a:rPr lang="en-US" altLang="en-US" sz="2400" b="1"/>
              <a:t>Another way to reduce dimensionality of data</a:t>
            </a:r>
          </a:p>
          <a:p>
            <a:pPr eaLnBrk="1" hangingPunct="1">
              <a:lnSpc>
                <a:spcPct val="110000"/>
              </a:lnSpc>
            </a:pPr>
            <a:r>
              <a:rPr lang="en-US" altLang="en-US" sz="2400" b="1"/>
              <a:t>Redundant attributes </a:t>
            </a:r>
          </a:p>
          <a:p>
            <a:pPr lvl="1" eaLnBrk="1" hangingPunct="1">
              <a:lnSpc>
                <a:spcPct val="110000"/>
              </a:lnSpc>
            </a:pPr>
            <a:r>
              <a:rPr lang="en-US" altLang="en-US" sz="2400"/>
              <a:t>Duplicate much or all of the information contained in one or more other attributes</a:t>
            </a:r>
          </a:p>
          <a:p>
            <a:pPr lvl="1" eaLnBrk="1" hangingPunct="1">
              <a:lnSpc>
                <a:spcPct val="110000"/>
              </a:lnSpc>
            </a:pPr>
            <a:r>
              <a:rPr lang="en-US" altLang="en-US" sz="2400"/>
              <a:t>E.g., purchase price of a product and the amount of sales tax paid</a:t>
            </a:r>
          </a:p>
          <a:p>
            <a:pPr eaLnBrk="1" hangingPunct="1">
              <a:lnSpc>
                <a:spcPct val="110000"/>
              </a:lnSpc>
            </a:pPr>
            <a:r>
              <a:rPr lang="en-US" altLang="en-US" sz="2400" b="1"/>
              <a:t>Irrelevant attributes</a:t>
            </a:r>
          </a:p>
          <a:p>
            <a:pPr lvl="1" eaLnBrk="1" hangingPunct="1">
              <a:lnSpc>
                <a:spcPct val="110000"/>
              </a:lnSpc>
            </a:pPr>
            <a:r>
              <a:rPr lang="en-US" altLang="en-US" sz="2400"/>
              <a:t>Contain no information that is useful for the data mining task at hand</a:t>
            </a:r>
          </a:p>
          <a:p>
            <a:pPr lvl="1" eaLnBrk="1" hangingPunct="1">
              <a:lnSpc>
                <a:spcPct val="110000"/>
              </a:lnSpc>
            </a:pPr>
            <a:r>
              <a:rPr lang="en-US" altLang="en-US" sz="2400"/>
              <a:t>E.g., students' ID is often irrelevant to the task of predicting students' GPA</a:t>
            </a:r>
          </a:p>
        </p:txBody>
      </p:sp>
      <p:sp>
        <p:nvSpPr>
          <p:cNvPr id="108547" name="Text Box 4">
            <a:extLst>
              <a:ext uri="{FF2B5EF4-FFF2-40B4-BE49-F238E27FC236}">
                <a16:creationId xmlns:a16="http://schemas.microsoft.com/office/drawing/2014/main" id="{4E74F86D-BCAB-6D4E-8C25-E1D1470DBF79}"/>
              </a:ext>
            </a:extLst>
          </p:cNvPr>
          <p:cNvSpPr txBox="1">
            <a:spLocks noChangeArrowheads="1"/>
          </p:cNvSpPr>
          <p:nvPr/>
        </p:nvSpPr>
        <p:spPr bwMode="auto">
          <a:xfrm>
            <a:off x="1676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400" b="1">
              <a:latin typeface="Arial" panose="020B0604020202020204" pitchFamily="34" charset="0"/>
            </a:endParaRPr>
          </a:p>
        </p:txBody>
      </p:sp>
      <p:sp>
        <p:nvSpPr>
          <p:cNvPr id="108548" name="Rectangle 5">
            <a:extLst>
              <a:ext uri="{FF2B5EF4-FFF2-40B4-BE49-F238E27FC236}">
                <a16:creationId xmlns:a16="http://schemas.microsoft.com/office/drawing/2014/main" id="{F9F6F763-CDB1-9E47-A7EE-9DECC0DDEC8A}"/>
              </a:ext>
            </a:extLst>
          </p:cNvPr>
          <p:cNvSpPr>
            <a:spLocks noChangeArrowheads="1"/>
          </p:cNvSpPr>
          <p:nvPr/>
        </p:nvSpPr>
        <p:spPr bwMode="auto">
          <a:xfrm>
            <a:off x="1717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400" b="1">
              <a:latin typeface="Arial" panose="020B0604020202020204" pitchFamily="34" charset="0"/>
            </a:endParaRPr>
          </a:p>
        </p:txBody>
      </p:sp>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6D3C6989-BB93-2F4A-B33B-3D2100EB392F}"/>
              </a:ext>
            </a:extLst>
          </p:cNvPr>
          <p:cNvSpPr>
            <a:spLocks noGrp="1" noChangeArrowheads="1"/>
          </p:cNvSpPr>
          <p:nvPr>
            <p:ph type="title"/>
          </p:nvPr>
        </p:nvSpPr>
        <p:spPr/>
        <p:txBody>
          <a:bodyPr/>
          <a:lstStyle/>
          <a:p>
            <a:pPr eaLnBrk="1" hangingPunct="1"/>
            <a:r>
              <a:rPr lang="en-US" altLang="en-US" sz="3200"/>
              <a:t>Heuristic Search in Attribute Selection</a:t>
            </a:r>
          </a:p>
        </p:txBody>
      </p:sp>
      <p:sp>
        <p:nvSpPr>
          <p:cNvPr id="110594" name="Rectangle 3">
            <a:extLst>
              <a:ext uri="{FF2B5EF4-FFF2-40B4-BE49-F238E27FC236}">
                <a16:creationId xmlns:a16="http://schemas.microsoft.com/office/drawing/2014/main" id="{50BB7A46-F1C7-A94B-A07F-469F7EEA32CF}"/>
              </a:ext>
            </a:extLst>
          </p:cNvPr>
          <p:cNvSpPr>
            <a:spLocks noGrp="1" noChangeArrowheads="1"/>
          </p:cNvSpPr>
          <p:nvPr>
            <p:ph type="body" idx="1"/>
          </p:nvPr>
        </p:nvSpPr>
        <p:spPr>
          <a:xfrm>
            <a:off x="304800" y="1295400"/>
            <a:ext cx="8610600" cy="5181600"/>
          </a:xfrm>
        </p:spPr>
        <p:txBody>
          <a:bodyPr/>
          <a:lstStyle/>
          <a:p>
            <a:pPr eaLnBrk="1" hangingPunct="1"/>
            <a:r>
              <a:rPr lang="en-US" altLang="en-US" sz="2400"/>
              <a:t>There are </a:t>
            </a:r>
            <a:r>
              <a:rPr lang="en-US" altLang="en-US" sz="2400" i="1"/>
              <a:t>2</a:t>
            </a:r>
            <a:r>
              <a:rPr lang="en-US" altLang="en-US" sz="2400" i="1" baseline="30000"/>
              <a:t>d</a:t>
            </a:r>
            <a:r>
              <a:rPr lang="en-US" altLang="en-US" sz="2400"/>
              <a:t> possible attribute combinations of </a:t>
            </a:r>
            <a:r>
              <a:rPr lang="en-US" altLang="en-US" sz="2400" i="1"/>
              <a:t>d</a:t>
            </a:r>
            <a:r>
              <a:rPr lang="en-US" altLang="en-US" sz="2400"/>
              <a:t>  attributes</a:t>
            </a:r>
          </a:p>
          <a:p>
            <a:pPr eaLnBrk="1" hangingPunct="1"/>
            <a:r>
              <a:rPr lang="en-US" altLang="en-US" sz="2400"/>
              <a:t>Typical heuristic attribute selection methods:</a:t>
            </a:r>
          </a:p>
          <a:p>
            <a:pPr lvl="1" eaLnBrk="1" hangingPunct="1"/>
            <a:r>
              <a:rPr lang="en-US" altLang="en-US" sz="2400"/>
              <a:t>Best single attribute under the attribute independence assumption: choose by significance tests</a:t>
            </a:r>
          </a:p>
          <a:p>
            <a:pPr lvl="1" eaLnBrk="1" hangingPunct="1"/>
            <a:r>
              <a:rPr lang="en-US" altLang="en-US" sz="2400"/>
              <a:t>Best step-wise feature selection:</a:t>
            </a:r>
          </a:p>
          <a:p>
            <a:pPr lvl="2" eaLnBrk="1" hangingPunct="1"/>
            <a:r>
              <a:rPr lang="en-US" altLang="en-US"/>
              <a:t>The best single-attribute is picked first</a:t>
            </a:r>
          </a:p>
          <a:p>
            <a:pPr lvl="2" eaLnBrk="1" hangingPunct="1"/>
            <a:r>
              <a:rPr lang="en-US" altLang="en-US"/>
              <a:t>Then next best attribute condition to the first, ...</a:t>
            </a:r>
          </a:p>
          <a:p>
            <a:pPr lvl="1" eaLnBrk="1" hangingPunct="1"/>
            <a:r>
              <a:rPr lang="en-US" altLang="en-US" sz="2400" b="1"/>
              <a:t>Step-wise attribute elimination</a:t>
            </a:r>
            <a:r>
              <a:rPr lang="en-US" altLang="en-US" sz="2400"/>
              <a:t>:</a:t>
            </a:r>
          </a:p>
          <a:p>
            <a:pPr lvl="2" eaLnBrk="1" hangingPunct="1"/>
            <a:r>
              <a:rPr lang="en-US" altLang="en-US"/>
              <a:t>Repeatedly eliminate the worst attribute</a:t>
            </a:r>
          </a:p>
          <a:p>
            <a:pPr lvl="1" eaLnBrk="1" hangingPunct="1"/>
            <a:r>
              <a:rPr lang="en-US" altLang="en-US" sz="2400"/>
              <a:t>Best combined attribute selection and elimination</a:t>
            </a:r>
          </a:p>
          <a:p>
            <a:pPr lvl="1" eaLnBrk="1" hangingPunct="1"/>
            <a:r>
              <a:rPr lang="en-US" altLang="en-US" sz="2400"/>
              <a:t>Optimal branch and bound:</a:t>
            </a:r>
          </a:p>
          <a:p>
            <a:pPr lvl="2" eaLnBrk="1" hangingPunct="1"/>
            <a:r>
              <a:rPr lang="en-US" altLang="en-US">
                <a:sym typeface="Symbol" pitchFamily="2" charset="2"/>
              </a:rPr>
              <a:t>Use attribute elimination and backtracking</a:t>
            </a:r>
            <a:endParaRPr lang="en-US" altLang="en-US"/>
          </a:p>
        </p:txBody>
      </p:sp>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061">
            <a:extLst>
              <a:ext uri="{FF2B5EF4-FFF2-40B4-BE49-F238E27FC236}">
                <a16:creationId xmlns:a16="http://schemas.microsoft.com/office/drawing/2014/main" id="{87B583DE-7539-864A-A4BF-AA389DF62821}"/>
              </a:ext>
            </a:extLst>
          </p:cNvPr>
          <p:cNvSpPr txBox="1">
            <a:spLocks noGrp="1" noChangeArrowheads="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427E595D-0968-0447-9EE6-BF8C7566BCE5}" type="slidenum">
              <a:rPr lang="en-US" altLang="en-US" sz="1200"/>
              <a:pPr algn="r" eaLnBrk="1" hangingPunct="1">
                <a:spcBef>
                  <a:spcPct val="0"/>
                </a:spcBef>
                <a:buClrTx/>
                <a:buSzTx/>
                <a:buFontTx/>
                <a:buNone/>
              </a:pPr>
              <a:t>58</a:t>
            </a:fld>
            <a:endParaRPr lang="en-US" altLang="en-US" sz="1200"/>
          </a:p>
        </p:txBody>
      </p:sp>
      <p:sp>
        <p:nvSpPr>
          <p:cNvPr id="112642" name="Rectangle 2">
            <a:extLst>
              <a:ext uri="{FF2B5EF4-FFF2-40B4-BE49-F238E27FC236}">
                <a16:creationId xmlns:a16="http://schemas.microsoft.com/office/drawing/2014/main" id="{1ACBC73F-9526-1643-ABB5-954095B2AA49}"/>
              </a:ext>
            </a:extLst>
          </p:cNvPr>
          <p:cNvSpPr>
            <a:spLocks noGrp="1" noChangeArrowheads="1"/>
          </p:cNvSpPr>
          <p:nvPr>
            <p:ph type="title" idx="4294967295"/>
          </p:nvPr>
        </p:nvSpPr>
        <p:spPr>
          <a:xfrm>
            <a:off x="0" y="304800"/>
            <a:ext cx="9220200" cy="609600"/>
          </a:xfrm>
        </p:spPr>
        <p:txBody>
          <a:bodyPr/>
          <a:lstStyle/>
          <a:p>
            <a:pPr eaLnBrk="1" hangingPunct="1"/>
            <a:r>
              <a:rPr lang="en-US" altLang="en-US"/>
              <a:t>(4) Attribute Creation (Feature Generation)</a:t>
            </a:r>
          </a:p>
        </p:txBody>
      </p:sp>
      <p:sp>
        <p:nvSpPr>
          <p:cNvPr id="112643" name="Rectangle 3">
            <a:extLst>
              <a:ext uri="{FF2B5EF4-FFF2-40B4-BE49-F238E27FC236}">
                <a16:creationId xmlns:a16="http://schemas.microsoft.com/office/drawing/2014/main" id="{8F578DA8-16B3-7F44-87DB-35B06671C9ED}"/>
              </a:ext>
            </a:extLst>
          </p:cNvPr>
          <p:cNvSpPr>
            <a:spLocks noGrp="1" noChangeArrowheads="1"/>
          </p:cNvSpPr>
          <p:nvPr>
            <p:ph type="body" idx="4294967295"/>
          </p:nvPr>
        </p:nvSpPr>
        <p:spPr/>
        <p:txBody>
          <a:bodyPr/>
          <a:lstStyle/>
          <a:p>
            <a:pPr eaLnBrk="1" hangingPunct="1"/>
            <a:r>
              <a:rPr lang="en-US" altLang="en-US" sz="2400"/>
              <a:t>Create new attributes (features) that can capture the important information in a data set more effectively than the original ones</a:t>
            </a:r>
          </a:p>
          <a:p>
            <a:pPr eaLnBrk="1" hangingPunct="1"/>
            <a:r>
              <a:rPr lang="en-US" altLang="en-US" sz="2400"/>
              <a:t>Three general methodologies</a:t>
            </a:r>
          </a:p>
          <a:p>
            <a:pPr lvl="1" eaLnBrk="1" hangingPunct="1"/>
            <a:r>
              <a:rPr lang="en-US" altLang="en-US" sz="2400"/>
              <a:t>Attribute extraction</a:t>
            </a:r>
          </a:p>
          <a:p>
            <a:pPr lvl="2" eaLnBrk="1" hangingPunct="1"/>
            <a:r>
              <a:rPr lang="en-US" altLang="en-US"/>
              <a:t> Domain-specific</a:t>
            </a:r>
          </a:p>
          <a:p>
            <a:pPr lvl="1" eaLnBrk="1" hangingPunct="1"/>
            <a:r>
              <a:rPr lang="en-US" altLang="en-US" sz="2400"/>
              <a:t>Mapping data to new space (see: data reduction)</a:t>
            </a:r>
          </a:p>
          <a:p>
            <a:pPr lvl="2" eaLnBrk="1" hangingPunct="1"/>
            <a:r>
              <a:rPr lang="en-US" altLang="en-US"/>
              <a:t>E.g., Fourier transformation, wavelet transformation, manifold approaches (not covered)</a:t>
            </a:r>
          </a:p>
          <a:p>
            <a:pPr lvl="1" eaLnBrk="1" hangingPunct="1"/>
            <a:r>
              <a:rPr lang="en-US" altLang="en-US" sz="2400"/>
              <a:t>Attribute construction </a:t>
            </a:r>
          </a:p>
          <a:p>
            <a:pPr lvl="2" eaLnBrk="1" hangingPunct="1"/>
            <a:r>
              <a:rPr lang="en-US" altLang="en-US"/>
              <a:t>Combining features (see: discriminative frequent patterns in Chapter 7)</a:t>
            </a:r>
          </a:p>
          <a:p>
            <a:pPr lvl="2" eaLnBrk="1" hangingPunct="1"/>
            <a:r>
              <a:rPr lang="en-US" altLang="en-US"/>
              <a:t>Data discretization</a:t>
            </a:r>
          </a:p>
        </p:txBody>
      </p:sp>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632E6B07-6C7A-274D-9647-85B63D33CCEA}"/>
              </a:ext>
            </a:extLst>
          </p:cNvPr>
          <p:cNvSpPr>
            <a:spLocks noGrp="1" noChangeArrowheads="1"/>
          </p:cNvSpPr>
          <p:nvPr>
            <p:ph type="title"/>
          </p:nvPr>
        </p:nvSpPr>
        <p:spPr>
          <a:xfrm>
            <a:off x="0" y="304800"/>
            <a:ext cx="8991600" cy="838200"/>
          </a:xfrm>
        </p:spPr>
        <p:txBody>
          <a:bodyPr/>
          <a:lstStyle/>
          <a:p>
            <a:pPr eaLnBrk="1" hangingPunct="1"/>
            <a:r>
              <a:rPr lang="en-US" altLang="en-US"/>
              <a:t>Data Reduction 2: Numerosity Reduction</a:t>
            </a:r>
          </a:p>
        </p:txBody>
      </p:sp>
      <p:sp>
        <p:nvSpPr>
          <p:cNvPr id="114690" name="Rectangle 3">
            <a:extLst>
              <a:ext uri="{FF2B5EF4-FFF2-40B4-BE49-F238E27FC236}">
                <a16:creationId xmlns:a16="http://schemas.microsoft.com/office/drawing/2014/main" id="{C4306DE6-1FE1-FB4F-BF46-06E3D626FC45}"/>
              </a:ext>
            </a:extLst>
          </p:cNvPr>
          <p:cNvSpPr>
            <a:spLocks noGrp="1" noChangeArrowheads="1"/>
          </p:cNvSpPr>
          <p:nvPr>
            <p:ph type="body" idx="1"/>
          </p:nvPr>
        </p:nvSpPr>
        <p:spPr>
          <a:xfrm>
            <a:off x="304800" y="1295400"/>
            <a:ext cx="8229600" cy="5181600"/>
          </a:xfrm>
        </p:spPr>
        <p:txBody>
          <a:bodyPr/>
          <a:lstStyle/>
          <a:p>
            <a:pPr eaLnBrk="1" hangingPunct="1"/>
            <a:r>
              <a:rPr lang="en-US" altLang="en-US" sz="2400"/>
              <a:t>Reduce data volume by choosing alternative, </a:t>
            </a:r>
            <a:r>
              <a:rPr lang="en-US" altLang="en-US" sz="2400" i="1"/>
              <a:t>smaller forms</a:t>
            </a:r>
            <a:r>
              <a:rPr lang="en-US" altLang="en-US" sz="2400"/>
              <a:t> of data representation</a:t>
            </a:r>
          </a:p>
          <a:p>
            <a:pPr eaLnBrk="1" hangingPunct="1"/>
            <a:r>
              <a:rPr lang="en-US" altLang="en-US" sz="2400" b="1"/>
              <a:t>Parametric methods</a:t>
            </a:r>
            <a:r>
              <a:rPr lang="en-US" altLang="en-US" sz="2400"/>
              <a:t> (e.g., regression)</a:t>
            </a:r>
          </a:p>
          <a:p>
            <a:pPr lvl="1" eaLnBrk="1" hangingPunct="1"/>
            <a:r>
              <a:rPr lang="en-US" altLang="en-US" sz="2400"/>
              <a:t>Assume the data fits some model, estimate model parameters, store only the parameters, and discard the data (except possible outliers)</a:t>
            </a:r>
            <a:endParaRPr lang="en-US" altLang="en-US" sz="2400">
              <a:sym typeface="Symbol" pitchFamily="2" charset="2"/>
            </a:endParaRPr>
          </a:p>
          <a:p>
            <a:pPr lvl="1" eaLnBrk="1" hangingPunct="1"/>
            <a:r>
              <a:rPr lang="en-US" altLang="en-US" sz="2400"/>
              <a:t>Ex.: Log-linear models—obtain value at a point in </a:t>
            </a:r>
            <a:r>
              <a:rPr lang="en-US" altLang="en-US" sz="2400" i="1"/>
              <a:t>m</a:t>
            </a:r>
            <a:r>
              <a:rPr lang="en-US" altLang="en-US" sz="2400"/>
              <a:t>-D space as the product on appropriate marginal subspaces </a:t>
            </a:r>
          </a:p>
          <a:p>
            <a:pPr eaLnBrk="1" hangingPunct="1"/>
            <a:r>
              <a:rPr lang="en-US" altLang="en-US" sz="2400" b="1"/>
              <a:t>Non-parametric</a:t>
            </a:r>
            <a:r>
              <a:rPr lang="en-US" altLang="en-US" sz="2400"/>
              <a:t> methods</a:t>
            </a:r>
            <a:r>
              <a:rPr lang="en-US" altLang="en-US" sz="2400">
                <a:sym typeface="Symbol" pitchFamily="2" charset="2"/>
              </a:rPr>
              <a:t> </a:t>
            </a:r>
          </a:p>
          <a:p>
            <a:pPr lvl="1" eaLnBrk="1" hangingPunct="1"/>
            <a:r>
              <a:rPr lang="en-US" altLang="en-US" sz="2400">
                <a:sym typeface="Symbol" pitchFamily="2" charset="2"/>
              </a:rPr>
              <a:t>Do not assume models</a:t>
            </a:r>
          </a:p>
          <a:p>
            <a:pPr lvl="1" eaLnBrk="1" hangingPunct="1"/>
            <a:r>
              <a:rPr lang="en-US" altLang="en-US" sz="2400">
                <a:sym typeface="Symbol" pitchFamily="2" charset="2"/>
              </a:rPr>
              <a:t>Major families: histograms, clustering, sampling, … </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3">
            <a:extLst>
              <a:ext uri="{FF2B5EF4-FFF2-40B4-BE49-F238E27FC236}">
                <a16:creationId xmlns:a16="http://schemas.microsoft.com/office/drawing/2014/main" id="{8C81E769-EFFE-D446-B0AB-5846A256E45D}"/>
              </a:ext>
            </a:extLst>
          </p:cNvPr>
          <p:cNvSpPr>
            <a:spLocks noGrp="1" noChangeArrowheads="1"/>
          </p:cNvSpPr>
          <p:nvPr>
            <p:ph type="dt" sz="quarter" idx="2"/>
          </p:nvPr>
        </p:nvSpPr>
        <p:spPr>
          <a:xfrm>
            <a:off x="0" y="6435725"/>
            <a:ext cx="19050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0" hangingPunct="0">
              <a:spcBef>
                <a:spcPct val="0"/>
              </a:spcBef>
              <a:buClrTx/>
              <a:buSzTx/>
              <a:buFontTx/>
              <a:buNone/>
            </a:pPr>
            <a:fld id="{FB9AE189-4840-A34A-8F79-ED8E323A4B40}" type="datetime4">
              <a:rPr lang="en-US" altLang="en-US" sz="1200" smtClean="0">
                <a:ea typeface="ＭＳ Ｐゴシック" panose="020B0600070205080204" pitchFamily="34" charset="-128"/>
              </a:rPr>
              <a:pPr algn="r" eaLnBrk="0" hangingPunct="0">
                <a:spcBef>
                  <a:spcPct val="0"/>
                </a:spcBef>
                <a:buClrTx/>
                <a:buSzTx/>
                <a:buFontTx/>
                <a:buNone/>
              </a:pPr>
              <a:t>September 2, 2024</a:t>
            </a:fld>
            <a:endParaRPr lang="en-US" altLang="en-US" sz="1200">
              <a:ea typeface="ＭＳ Ｐゴシック" panose="020B0600070205080204" pitchFamily="34" charset="-128"/>
            </a:endParaRPr>
          </a:p>
        </p:txBody>
      </p:sp>
      <p:sp>
        <p:nvSpPr>
          <p:cNvPr id="23554" name="Slide Number Placeholder 5">
            <a:extLst>
              <a:ext uri="{FF2B5EF4-FFF2-40B4-BE49-F238E27FC236}">
                <a16:creationId xmlns:a16="http://schemas.microsoft.com/office/drawing/2014/main" id="{B6BC0A20-940E-F744-88A5-2C8CCCF683B3}"/>
              </a:ext>
            </a:extLst>
          </p:cNvPr>
          <p:cNvSpPr>
            <a:spLocks noGrp="1"/>
          </p:cNvSpPr>
          <p:nvPr>
            <p:ph type="sldNum" sz="quarter" idx="10"/>
          </p:nvPr>
        </p:nvSpPr>
        <p:spPr>
          <a:xfrm>
            <a:off x="7239000" y="6438900"/>
            <a:ext cx="1905000" cy="381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14AD3476-3826-534B-A1B3-3B966EF4E189}" type="slidenum">
              <a:rPr lang="en-US" altLang="en-US" sz="1200">
                <a:ea typeface="ＭＳ Ｐゴシック" panose="020B0600070205080204" pitchFamily="34" charset="-128"/>
              </a:rPr>
              <a:pPr>
                <a:spcBef>
                  <a:spcPct val="0"/>
                </a:spcBef>
                <a:buClrTx/>
                <a:buSzTx/>
                <a:buFontTx/>
                <a:buNone/>
              </a:pPr>
              <a:t>6</a:t>
            </a:fld>
            <a:endParaRPr lang="en-US" altLang="en-US" sz="1200">
              <a:ea typeface="ＭＳ Ｐゴシック" panose="020B0600070205080204" pitchFamily="34" charset="-128"/>
            </a:endParaRPr>
          </a:p>
        </p:txBody>
      </p:sp>
      <p:sp>
        <p:nvSpPr>
          <p:cNvPr id="23555" name="Rectangle 1026">
            <a:extLst>
              <a:ext uri="{FF2B5EF4-FFF2-40B4-BE49-F238E27FC236}">
                <a16:creationId xmlns:a16="http://schemas.microsoft.com/office/drawing/2014/main" id="{27AE6D41-D5C1-724A-B4DE-36D5B024759B}"/>
              </a:ext>
            </a:extLst>
          </p:cNvPr>
          <p:cNvSpPr>
            <a:spLocks noGrp="1" noChangeArrowheads="1"/>
          </p:cNvSpPr>
          <p:nvPr>
            <p:ph type="title"/>
          </p:nvPr>
        </p:nvSpPr>
        <p:spPr>
          <a:xfrm>
            <a:off x="762000" y="304800"/>
            <a:ext cx="7793038" cy="609600"/>
          </a:xfrm>
        </p:spPr>
        <p:txBody>
          <a:bodyPr/>
          <a:lstStyle/>
          <a:p>
            <a:pPr eaLnBrk="1" hangingPunct="1"/>
            <a:r>
              <a:rPr lang="en-US" altLang="en-US" sz="3400"/>
              <a:t>Why Is Data Preprocessing Important?</a:t>
            </a:r>
            <a:endParaRPr lang="en-US" altLang="en-US"/>
          </a:p>
        </p:txBody>
      </p:sp>
      <p:sp>
        <p:nvSpPr>
          <p:cNvPr id="23556" name="Rectangle 1027">
            <a:extLst>
              <a:ext uri="{FF2B5EF4-FFF2-40B4-BE49-F238E27FC236}">
                <a16:creationId xmlns:a16="http://schemas.microsoft.com/office/drawing/2014/main" id="{2DEDF136-037A-E34A-967D-5C310D82DB3E}"/>
              </a:ext>
            </a:extLst>
          </p:cNvPr>
          <p:cNvSpPr>
            <a:spLocks noGrp="1" noChangeArrowheads="1"/>
          </p:cNvSpPr>
          <p:nvPr>
            <p:ph type="body" idx="1"/>
          </p:nvPr>
        </p:nvSpPr>
        <p:spPr>
          <a:xfrm>
            <a:off x="381000" y="1524000"/>
            <a:ext cx="8382000" cy="4800600"/>
          </a:xfrm>
        </p:spPr>
        <p:txBody>
          <a:bodyPr/>
          <a:lstStyle/>
          <a:p>
            <a:pPr eaLnBrk="1" hangingPunct="1">
              <a:lnSpc>
                <a:spcPct val="110000"/>
              </a:lnSpc>
            </a:pPr>
            <a:r>
              <a:rPr lang="en-US" altLang="en-US" sz="2400"/>
              <a:t>No </a:t>
            </a:r>
            <a:r>
              <a:rPr lang="en-US" altLang="en-US" sz="2400" b="1"/>
              <a:t>quality data</a:t>
            </a:r>
            <a:r>
              <a:rPr lang="en-US" altLang="en-US" sz="2400"/>
              <a:t>, no quality mining results!</a:t>
            </a:r>
          </a:p>
          <a:p>
            <a:pPr lvl="1" eaLnBrk="1" hangingPunct="1">
              <a:lnSpc>
                <a:spcPct val="110000"/>
              </a:lnSpc>
            </a:pPr>
            <a:r>
              <a:rPr lang="en-US" altLang="en-US" sz="2400"/>
              <a:t>Quality decisions must be based on quality data</a:t>
            </a:r>
          </a:p>
          <a:p>
            <a:pPr lvl="2" eaLnBrk="1" hangingPunct="1">
              <a:lnSpc>
                <a:spcPct val="110000"/>
              </a:lnSpc>
            </a:pPr>
            <a:r>
              <a:rPr lang="en-US" altLang="en-US" sz="2000"/>
              <a:t>e.g., duplicate or missing data may cause incorrect or even misleading statistics.</a:t>
            </a:r>
          </a:p>
          <a:p>
            <a:pPr lvl="1" eaLnBrk="1" hangingPunct="1">
              <a:lnSpc>
                <a:spcPct val="110000"/>
              </a:lnSpc>
            </a:pPr>
            <a:r>
              <a:rPr lang="en-US" altLang="en-US" sz="2400"/>
              <a:t>Data warehouse needs consistent integration of quality data</a:t>
            </a:r>
          </a:p>
          <a:p>
            <a:pPr eaLnBrk="1" hangingPunct="1">
              <a:lnSpc>
                <a:spcPct val="110000"/>
              </a:lnSpc>
            </a:pPr>
            <a:r>
              <a:rPr lang="en-US" altLang="en-US" sz="2400"/>
              <a:t>Data extraction, cleaning, and transformation comprises the majority of the work of building a data warehouse.</a:t>
            </a:r>
          </a:p>
          <a:p>
            <a:pPr eaLnBrk="1" hangingPunct="1">
              <a:lnSpc>
                <a:spcPct val="110000"/>
              </a:lnSpc>
            </a:pPr>
            <a:endParaRPr lang="en-US" altLang="en-US" sz="2400"/>
          </a:p>
          <a:p>
            <a:pPr eaLnBrk="1" hangingPunct="1">
              <a:lnSpc>
                <a:spcPct val="110000"/>
              </a:lnSpc>
            </a:pPr>
            <a:r>
              <a:rPr lang="en-US" altLang="en-US" sz="2400"/>
              <a:t>Low quality data lead to low quality mining result.</a:t>
            </a:r>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026">
            <a:extLst>
              <a:ext uri="{FF2B5EF4-FFF2-40B4-BE49-F238E27FC236}">
                <a16:creationId xmlns:a16="http://schemas.microsoft.com/office/drawing/2014/main" id="{2EDBE308-BF26-2744-9150-32BD8EE7A6FA}"/>
              </a:ext>
            </a:extLst>
          </p:cNvPr>
          <p:cNvSpPr>
            <a:spLocks noGrp="1" noChangeArrowheads="1"/>
          </p:cNvSpPr>
          <p:nvPr>
            <p:ph type="title"/>
          </p:nvPr>
        </p:nvSpPr>
        <p:spPr>
          <a:xfrm>
            <a:off x="609600" y="152400"/>
            <a:ext cx="7772400" cy="1066800"/>
          </a:xfrm>
        </p:spPr>
        <p:txBody>
          <a:bodyPr/>
          <a:lstStyle/>
          <a:p>
            <a:pPr eaLnBrk="1" hangingPunct="1"/>
            <a:r>
              <a:rPr lang="en-US" altLang="en-US" sz="3200">
                <a:solidFill>
                  <a:srgbClr val="170981"/>
                </a:solidFill>
              </a:rPr>
              <a:t>Parametric Data Reduction: Regression and Log-Linear Models</a:t>
            </a:r>
          </a:p>
        </p:txBody>
      </p:sp>
      <p:sp>
        <p:nvSpPr>
          <p:cNvPr id="116738" name="Rectangle 1027">
            <a:extLst>
              <a:ext uri="{FF2B5EF4-FFF2-40B4-BE49-F238E27FC236}">
                <a16:creationId xmlns:a16="http://schemas.microsoft.com/office/drawing/2014/main" id="{402F1AF1-7052-8349-83DA-1E3994993108}"/>
              </a:ext>
            </a:extLst>
          </p:cNvPr>
          <p:cNvSpPr>
            <a:spLocks noGrp="1" noChangeArrowheads="1"/>
          </p:cNvSpPr>
          <p:nvPr>
            <p:ph type="body" idx="1"/>
          </p:nvPr>
        </p:nvSpPr>
        <p:spPr>
          <a:xfrm>
            <a:off x="533400" y="1373188"/>
            <a:ext cx="8229600" cy="5084762"/>
          </a:xfrm>
        </p:spPr>
        <p:txBody>
          <a:bodyPr/>
          <a:lstStyle/>
          <a:p>
            <a:pPr eaLnBrk="1" hangingPunct="1"/>
            <a:r>
              <a:rPr lang="en-US" altLang="en-US" sz="2400" b="1"/>
              <a:t>Linear regression</a:t>
            </a:r>
            <a:endParaRPr lang="en-US" altLang="en-US" sz="2400"/>
          </a:p>
          <a:p>
            <a:pPr lvl="1" eaLnBrk="1" hangingPunct="1"/>
            <a:r>
              <a:rPr lang="en-US" altLang="en-US" sz="2400"/>
              <a:t>Data modeled to fit a straight line</a:t>
            </a:r>
          </a:p>
          <a:p>
            <a:pPr lvl="1" eaLnBrk="1" hangingPunct="1"/>
            <a:r>
              <a:rPr lang="en-US" altLang="en-US" sz="2400"/>
              <a:t>Often uses the least-square method to fit the line</a:t>
            </a:r>
          </a:p>
          <a:p>
            <a:pPr eaLnBrk="1" hangingPunct="1"/>
            <a:r>
              <a:rPr lang="en-US" altLang="en-US" sz="2400" b="1">
                <a:sym typeface="Symbol" pitchFamily="2" charset="2"/>
              </a:rPr>
              <a:t>Multiple regression</a:t>
            </a:r>
            <a:endParaRPr lang="en-US" altLang="en-US" sz="2400">
              <a:sym typeface="Symbol" pitchFamily="2" charset="2"/>
            </a:endParaRPr>
          </a:p>
          <a:p>
            <a:pPr lvl="1" eaLnBrk="1" hangingPunct="1"/>
            <a:r>
              <a:rPr lang="en-US" altLang="en-US" sz="2400">
                <a:sym typeface="Symbol" pitchFamily="2" charset="2"/>
              </a:rPr>
              <a:t>Allows a response variable Y to be modeled as a linear function of multidimensional feature vector</a:t>
            </a:r>
          </a:p>
          <a:p>
            <a:pPr eaLnBrk="1" hangingPunct="1"/>
            <a:r>
              <a:rPr lang="en-US" altLang="en-US" sz="2400" b="1">
                <a:sym typeface="Symbol" pitchFamily="2" charset="2"/>
              </a:rPr>
              <a:t>Log-linear model</a:t>
            </a:r>
            <a:endParaRPr lang="en-US" altLang="en-US" sz="2400">
              <a:sym typeface="Symbol" pitchFamily="2" charset="2"/>
            </a:endParaRPr>
          </a:p>
          <a:p>
            <a:pPr lvl="1" eaLnBrk="1" hangingPunct="1"/>
            <a:r>
              <a:rPr lang="en-US" altLang="en-US" sz="2400">
                <a:sym typeface="Symbol" pitchFamily="2" charset="2"/>
              </a:rPr>
              <a:t>Approximates discrete multidimensional probability distributions</a:t>
            </a:r>
          </a:p>
        </p:txBody>
      </p:sp>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BDED3257-C4AE-7C47-8A12-5AC2A92087B0}"/>
              </a:ext>
            </a:extLst>
          </p:cNvPr>
          <p:cNvSpPr>
            <a:spLocks noGrp="1" noChangeArrowheads="1"/>
          </p:cNvSpPr>
          <p:nvPr>
            <p:ph type="title"/>
          </p:nvPr>
        </p:nvSpPr>
        <p:spPr>
          <a:xfrm>
            <a:off x="152400" y="304800"/>
            <a:ext cx="6248400" cy="609600"/>
          </a:xfrm>
        </p:spPr>
        <p:txBody>
          <a:bodyPr/>
          <a:lstStyle/>
          <a:p>
            <a:pPr eaLnBrk="1" hangingPunct="1"/>
            <a:r>
              <a:rPr lang="en-US" altLang="en-US"/>
              <a:t>(1) Regression Analysis</a:t>
            </a:r>
          </a:p>
        </p:txBody>
      </p:sp>
      <p:sp>
        <p:nvSpPr>
          <p:cNvPr id="118786" name="Rectangle 28">
            <a:extLst>
              <a:ext uri="{FF2B5EF4-FFF2-40B4-BE49-F238E27FC236}">
                <a16:creationId xmlns:a16="http://schemas.microsoft.com/office/drawing/2014/main" id="{65079618-DFA8-1148-9885-96EBD995CEC6}"/>
              </a:ext>
            </a:extLst>
          </p:cNvPr>
          <p:cNvSpPr>
            <a:spLocks noGrp="1" noChangeArrowheads="1"/>
          </p:cNvSpPr>
          <p:nvPr>
            <p:ph type="body" sz="half" idx="1"/>
          </p:nvPr>
        </p:nvSpPr>
        <p:spPr>
          <a:xfrm>
            <a:off x="304800" y="1295400"/>
            <a:ext cx="5410200" cy="5181600"/>
          </a:xfrm>
        </p:spPr>
        <p:txBody>
          <a:bodyPr/>
          <a:lstStyle/>
          <a:p>
            <a:pPr eaLnBrk="1" hangingPunct="1">
              <a:lnSpc>
                <a:spcPct val="130000"/>
              </a:lnSpc>
            </a:pPr>
            <a:r>
              <a:rPr lang="en-US" altLang="en-US" sz="2000"/>
              <a:t>Regression analysis:</a:t>
            </a:r>
            <a:r>
              <a:rPr lang="en-US" altLang="en-US" sz="2000" b="1"/>
              <a:t> </a:t>
            </a:r>
            <a:r>
              <a:rPr lang="en-US" altLang="en-US" sz="2000"/>
              <a:t>A collective name for techniques for the modeling and analysis of numerical data consisting of values of a </a:t>
            </a:r>
            <a:r>
              <a:rPr lang="en-US" altLang="en-US" sz="2000" b="1" i="1"/>
              <a:t>dependent variable</a:t>
            </a:r>
            <a:r>
              <a:rPr lang="en-US" altLang="en-US" sz="2000" b="1"/>
              <a:t> </a:t>
            </a:r>
            <a:r>
              <a:rPr lang="en-US" altLang="en-US" sz="2000"/>
              <a:t>(also called </a:t>
            </a:r>
            <a:r>
              <a:rPr lang="en-US" altLang="en-US" sz="2000" b="1" i="1"/>
              <a:t>response variable</a:t>
            </a:r>
            <a:r>
              <a:rPr lang="en-US" altLang="en-US" sz="2000" b="1"/>
              <a:t> </a:t>
            </a:r>
            <a:r>
              <a:rPr lang="en-US" altLang="en-US" sz="2000"/>
              <a:t>or </a:t>
            </a:r>
            <a:r>
              <a:rPr lang="en-US" altLang="en-US" sz="2000" i="1"/>
              <a:t>measurement</a:t>
            </a:r>
            <a:r>
              <a:rPr lang="en-US" altLang="en-US" sz="2000"/>
              <a:t>) and of one or more </a:t>
            </a:r>
            <a:r>
              <a:rPr lang="en-US" altLang="en-US" sz="2000" i="1"/>
              <a:t>independent variables</a:t>
            </a:r>
            <a:r>
              <a:rPr lang="en-US" altLang="en-US" sz="2000"/>
              <a:t> (aka. </a:t>
            </a:r>
            <a:r>
              <a:rPr lang="en-US" altLang="en-US" sz="2000" b="1" i="1"/>
              <a:t>explanatory variables</a:t>
            </a:r>
            <a:r>
              <a:rPr lang="en-US" altLang="en-US" sz="2000" b="1"/>
              <a:t> </a:t>
            </a:r>
            <a:r>
              <a:rPr lang="en-US" altLang="en-US" sz="2000"/>
              <a:t>or </a:t>
            </a:r>
            <a:r>
              <a:rPr lang="en-US" altLang="en-US" sz="2000" b="1" i="1"/>
              <a:t>predictors</a:t>
            </a:r>
            <a:r>
              <a:rPr lang="en-US" altLang="en-US" sz="2000"/>
              <a:t>)</a:t>
            </a:r>
          </a:p>
          <a:p>
            <a:pPr eaLnBrk="1" hangingPunct="1">
              <a:lnSpc>
                <a:spcPct val="130000"/>
              </a:lnSpc>
            </a:pPr>
            <a:r>
              <a:rPr lang="en-US" altLang="en-US" sz="2000"/>
              <a:t>The parameters are estimated so as to give a "</a:t>
            </a:r>
            <a:r>
              <a:rPr lang="en-US" altLang="en-US" sz="2000" b="1"/>
              <a:t>best fit</a:t>
            </a:r>
            <a:r>
              <a:rPr lang="en-US" altLang="en-US" sz="2000"/>
              <a:t>" of the data</a:t>
            </a:r>
          </a:p>
          <a:p>
            <a:pPr eaLnBrk="1" hangingPunct="1">
              <a:lnSpc>
                <a:spcPct val="130000"/>
              </a:lnSpc>
            </a:pPr>
            <a:r>
              <a:rPr lang="en-US" altLang="en-US" sz="2000"/>
              <a:t>Most commonly the best fit is evaluated by using the </a:t>
            </a:r>
            <a:r>
              <a:rPr lang="en-US" altLang="en-US" sz="2000" b="1" i="1"/>
              <a:t>least squares method</a:t>
            </a:r>
            <a:r>
              <a:rPr lang="en-US" altLang="en-US" sz="2000"/>
              <a:t>, but other criteria have also been used</a:t>
            </a:r>
          </a:p>
        </p:txBody>
      </p:sp>
      <p:sp>
        <p:nvSpPr>
          <p:cNvPr id="118787" name="Rectangle 31">
            <a:extLst>
              <a:ext uri="{FF2B5EF4-FFF2-40B4-BE49-F238E27FC236}">
                <a16:creationId xmlns:a16="http://schemas.microsoft.com/office/drawing/2014/main" id="{A31F294B-20C6-3642-AF44-5FAE32CF3707}"/>
              </a:ext>
            </a:extLst>
          </p:cNvPr>
          <p:cNvSpPr>
            <a:spLocks noGrp="1" noChangeArrowheads="1"/>
          </p:cNvSpPr>
          <p:nvPr>
            <p:ph type="body" sz="half" idx="2"/>
          </p:nvPr>
        </p:nvSpPr>
        <p:spPr>
          <a:xfrm>
            <a:off x="5486400" y="3886200"/>
            <a:ext cx="3810000" cy="2286000"/>
          </a:xfrm>
        </p:spPr>
        <p:txBody>
          <a:bodyPr/>
          <a:lstStyle/>
          <a:p>
            <a:pPr eaLnBrk="1" hangingPunct="1">
              <a:lnSpc>
                <a:spcPct val="110000"/>
              </a:lnSpc>
            </a:pPr>
            <a:r>
              <a:rPr lang="en-US" altLang="en-US" sz="2000"/>
              <a:t>Used for prediction (including forecasting of time-series data), inference, hypothesis testing, and modeling of causal relationships</a:t>
            </a:r>
            <a:endParaRPr lang="en-US" altLang="en-US" sz="2400"/>
          </a:p>
        </p:txBody>
      </p:sp>
      <p:sp>
        <p:nvSpPr>
          <p:cNvPr id="118788" name="Text Box 20">
            <a:extLst>
              <a:ext uri="{FF2B5EF4-FFF2-40B4-BE49-F238E27FC236}">
                <a16:creationId xmlns:a16="http://schemas.microsoft.com/office/drawing/2014/main" id="{C4AD9726-BA2E-2C41-86BA-AFC22ED9DC10}"/>
              </a:ext>
            </a:extLst>
          </p:cNvPr>
          <p:cNvSpPr txBox="1">
            <a:spLocks noChangeArrowheads="1"/>
          </p:cNvSpPr>
          <p:nvPr/>
        </p:nvSpPr>
        <p:spPr bwMode="auto">
          <a:xfrm>
            <a:off x="5791200" y="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y</a:t>
            </a:r>
          </a:p>
        </p:txBody>
      </p:sp>
      <p:grpSp>
        <p:nvGrpSpPr>
          <p:cNvPr id="118789" name="Group 30">
            <a:extLst>
              <a:ext uri="{FF2B5EF4-FFF2-40B4-BE49-F238E27FC236}">
                <a16:creationId xmlns:a16="http://schemas.microsoft.com/office/drawing/2014/main" id="{F20E607C-3262-8B47-809B-CC154A34BD0C}"/>
              </a:ext>
            </a:extLst>
          </p:cNvPr>
          <p:cNvGrpSpPr>
            <a:grpSpLocks/>
          </p:cNvGrpSpPr>
          <p:nvPr/>
        </p:nvGrpSpPr>
        <p:grpSpPr bwMode="auto">
          <a:xfrm>
            <a:off x="5486400" y="254000"/>
            <a:ext cx="3363913" cy="3175000"/>
            <a:chOff x="3456" y="64"/>
            <a:chExt cx="2119" cy="2000"/>
          </a:xfrm>
        </p:grpSpPr>
        <p:sp>
          <p:nvSpPr>
            <p:cNvPr id="118790" name="Line 3">
              <a:extLst>
                <a:ext uri="{FF2B5EF4-FFF2-40B4-BE49-F238E27FC236}">
                  <a16:creationId xmlns:a16="http://schemas.microsoft.com/office/drawing/2014/main" id="{0201EDDD-1575-C541-85B2-DD8EC05E714B}"/>
                </a:ext>
              </a:extLst>
            </p:cNvPr>
            <p:cNvSpPr>
              <a:spLocks noChangeShapeType="1"/>
            </p:cNvSpPr>
            <p:nvPr/>
          </p:nvSpPr>
          <p:spPr bwMode="auto">
            <a:xfrm flipV="1">
              <a:off x="3456" y="1776"/>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91" name="Line 4">
              <a:extLst>
                <a:ext uri="{FF2B5EF4-FFF2-40B4-BE49-F238E27FC236}">
                  <a16:creationId xmlns:a16="http://schemas.microsoft.com/office/drawing/2014/main" id="{DD83FD50-4099-E643-AE04-603054F8A9CC}"/>
                </a:ext>
              </a:extLst>
            </p:cNvPr>
            <p:cNvSpPr>
              <a:spLocks noChangeShapeType="1"/>
            </p:cNvSpPr>
            <p:nvPr/>
          </p:nvSpPr>
          <p:spPr bwMode="auto">
            <a:xfrm flipV="1">
              <a:off x="3648" y="64"/>
              <a:ext cx="1" cy="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92" name="Oval 5">
              <a:extLst>
                <a:ext uri="{FF2B5EF4-FFF2-40B4-BE49-F238E27FC236}">
                  <a16:creationId xmlns:a16="http://schemas.microsoft.com/office/drawing/2014/main" id="{94CF4C90-AED4-5C4B-B92F-F7682A331DCB}"/>
                </a:ext>
              </a:extLst>
            </p:cNvPr>
            <p:cNvSpPr>
              <a:spLocks noChangeArrowheads="1"/>
            </p:cNvSpPr>
            <p:nvPr/>
          </p:nvSpPr>
          <p:spPr bwMode="auto">
            <a:xfrm flipV="1">
              <a:off x="4522" y="1116"/>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793" name="Oval 6">
              <a:extLst>
                <a:ext uri="{FF2B5EF4-FFF2-40B4-BE49-F238E27FC236}">
                  <a16:creationId xmlns:a16="http://schemas.microsoft.com/office/drawing/2014/main" id="{39EC986E-D6F8-F048-9302-990EB94480CA}"/>
                </a:ext>
              </a:extLst>
            </p:cNvPr>
            <p:cNvSpPr>
              <a:spLocks noChangeArrowheads="1"/>
            </p:cNvSpPr>
            <p:nvPr/>
          </p:nvSpPr>
          <p:spPr bwMode="auto">
            <a:xfrm flipV="1">
              <a:off x="4259" y="1182"/>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794" name="Oval 7">
              <a:extLst>
                <a:ext uri="{FF2B5EF4-FFF2-40B4-BE49-F238E27FC236}">
                  <a16:creationId xmlns:a16="http://schemas.microsoft.com/office/drawing/2014/main" id="{637E00E9-17E7-1648-B5D4-2FB263AF2CB6}"/>
                </a:ext>
              </a:extLst>
            </p:cNvPr>
            <p:cNvSpPr>
              <a:spLocks noChangeArrowheads="1"/>
            </p:cNvSpPr>
            <p:nvPr/>
          </p:nvSpPr>
          <p:spPr bwMode="auto">
            <a:xfrm flipV="1">
              <a:off x="4149" y="600"/>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795" name="Oval 8">
              <a:extLst>
                <a:ext uri="{FF2B5EF4-FFF2-40B4-BE49-F238E27FC236}">
                  <a16:creationId xmlns:a16="http://schemas.microsoft.com/office/drawing/2014/main" id="{121194F6-A9FD-4E41-9CDB-242464C3690F}"/>
                </a:ext>
              </a:extLst>
            </p:cNvPr>
            <p:cNvSpPr>
              <a:spLocks noChangeArrowheads="1"/>
            </p:cNvSpPr>
            <p:nvPr/>
          </p:nvSpPr>
          <p:spPr bwMode="auto">
            <a:xfrm flipV="1">
              <a:off x="4039" y="1477"/>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796" name="Oval 9">
              <a:extLst>
                <a:ext uri="{FF2B5EF4-FFF2-40B4-BE49-F238E27FC236}">
                  <a16:creationId xmlns:a16="http://schemas.microsoft.com/office/drawing/2014/main" id="{26A11F8E-346A-CB46-8313-5CF8DEA34B85}"/>
                </a:ext>
              </a:extLst>
            </p:cNvPr>
            <p:cNvSpPr>
              <a:spLocks noChangeArrowheads="1"/>
            </p:cNvSpPr>
            <p:nvPr/>
          </p:nvSpPr>
          <p:spPr bwMode="auto">
            <a:xfrm flipV="1">
              <a:off x="4588" y="894"/>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797" name="Oval 10">
              <a:extLst>
                <a:ext uri="{FF2B5EF4-FFF2-40B4-BE49-F238E27FC236}">
                  <a16:creationId xmlns:a16="http://schemas.microsoft.com/office/drawing/2014/main" id="{55E6F870-410F-C94B-A94C-BEC5B4E0D968}"/>
                </a:ext>
              </a:extLst>
            </p:cNvPr>
            <p:cNvSpPr>
              <a:spLocks noChangeArrowheads="1"/>
            </p:cNvSpPr>
            <p:nvPr/>
          </p:nvSpPr>
          <p:spPr bwMode="auto">
            <a:xfrm flipV="1">
              <a:off x="4715" y="722"/>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798" name="Oval 11">
              <a:extLst>
                <a:ext uri="{FF2B5EF4-FFF2-40B4-BE49-F238E27FC236}">
                  <a16:creationId xmlns:a16="http://schemas.microsoft.com/office/drawing/2014/main" id="{CC471EC0-6F44-4447-BC9C-A18DDA1B320A}"/>
                </a:ext>
              </a:extLst>
            </p:cNvPr>
            <p:cNvSpPr>
              <a:spLocks noChangeArrowheads="1"/>
            </p:cNvSpPr>
            <p:nvPr/>
          </p:nvSpPr>
          <p:spPr bwMode="auto">
            <a:xfrm flipV="1">
              <a:off x="3813" y="1538"/>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799" name="Oval 12">
              <a:extLst>
                <a:ext uri="{FF2B5EF4-FFF2-40B4-BE49-F238E27FC236}">
                  <a16:creationId xmlns:a16="http://schemas.microsoft.com/office/drawing/2014/main" id="{AD4EB5AB-582F-EE44-80BC-B575EFCEEE7E}"/>
                </a:ext>
              </a:extLst>
            </p:cNvPr>
            <p:cNvSpPr>
              <a:spLocks noChangeArrowheads="1"/>
            </p:cNvSpPr>
            <p:nvPr/>
          </p:nvSpPr>
          <p:spPr bwMode="auto">
            <a:xfrm flipV="1">
              <a:off x="4917" y="719"/>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800" name="Oval 13">
              <a:extLst>
                <a:ext uri="{FF2B5EF4-FFF2-40B4-BE49-F238E27FC236}">
                  <a16:creationId xmlns:a16="http://schemas.microsoft.com/office/drawing/2014/main" id="{08B60B1F-12FE-2047-9563-D9F3BFDCE76F}"/>
                </a:ext>
              </a:extLst>
            </p:cNvPr>
            <p:cNvSpPr>
              <a:spLocks noChangeArrowheads="1"/>
            </p:cNvSpPr>
            <p:nvPr/>
          </p:nvSpPr>
          <p:spPr bwMode="auto">
            <a:xfrm flipV="1">
              <a:off x="4930" y="568"/>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801" name="Oval 14">
              <a:extLst>
                <a:ext uri="{FF2B5EF4-FFF2-40B4-BE49-F238E27FC236}">
                  <a16:creationId xmlns:a16="http://schemas.microsoft.com/office/drawing/2014/main" id="{5D4A3F92-32B8-F745-8370-09F732760891}"/>
                </a:ext>
              </a:extLst>
            </p:cNvPr>
            <p:cNvSpPr>
              <a:spLocks noChangeArrowheads="1"/>
            </p:cNvSpPr>
            <p:nvPr/>
          </p:nvSpPr>
          <p:spPr bwMode="auto">
            <a:xfrm flipV="1">
              <a:off x="5191" y="551"/>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802" name="Oval 15">
              <a:extLst>
                <a:ext uri="{FF2B5EF4-FFF2-40B4-BE49-F238E27FC236}">
                  <a16:creationId xmlns:a16="http://schemas.microsoft.com/office/drawing/2014/main" id="{EB70EFEE-0772-8E4B-9F2F-897248B528F7}"/>
                </a:ext>
              </a:extLst>
            </p:cNvPr>
            <p:cNvSpPr>
              <a:spLocks noChangeArrowheads="1"/>
            </p:cNvSpPr>
            <p:nvPr/>
          </p:nvSpPr>
          <p:spPr bwMode="auto">
            <a:xfrm flipV="1">
              <a:off x="3785" y="1706"/>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803" name="Oval 16">
              <a:extLst>
                <a:ext uri="{FF2B5EF4-FFF2-40B4-BE49-F238E27FC236}">
                  <a16:creationId xmlns:a16="http://schemas.microsoft.com/office/drawing/2014/main" id="{7BBBC5AD-6F27-4B44-9D73-43992A1027A8}"/>
                </a:ext>
              </a:extLst>
            </p:cNvPr>
            <p:cNvSpPr>
              <a:spLocks noChangeArrowheads="1"/>
            </p:cNvSpPr>
            <p:nvPr/>
          </p:nvSpPr>
          <p:spPr bwMode="auto">
            <a:xfrm flipV="1">
              <a:off x="5178" y="393"/>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804" name="Oval 17">
              <a:extLst>
                <a:ext uri="{FF2B5EF4-FFF2-40B4-BE49-F238E27FC236}">
                  <a16:creationId xmlns:a16="http://schemas.microsoft.com/office/drawing/2014/main" id="{A5D5E29E-0A85-1448-89B4-9E8F4B2D5B5C}"/>
                </a:ext>
              </a:extLst>
            </p:cNvPr>
            <p:cNvSpPr>
              <a:spLocks noChangeArrowheads="1"/>
            </p:cNvSpPr>
            <p:nvPr/>
          </p:nvSpPr>
          <p:spPr bwMode="auto">
            <a:xfrm flipV="1">
              <a:off x="5386" y="314"/>
              <a:ext cx="27" cy="2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8805" name="Line 18">
              <a:extLst>
                <a:ext uri="{FF2B5EF4-FFF2-40B4-BE49-F238E27FC236}">
                  <a16:creationId xmlns:a16="http://schemas.microsoft.com/office/drawing/2014/main" id="{81E5396F-60CA-DC48-9AF4-6ECA9EEA2072}"/>
                </a:ext>
              </a:extLst>
            </p:cNvPr>
            <p:cNvSpPr>
              <a:spLocks noChangeShapeType="1"/>
            </p:cNvSpPr>
            <p:nvPr/>
          </p:nvSpPr>
          <p:spPr bwMode="auto">
            <a:xfrm flipV="1">
              <a:off x="3638" y="259"/>
              <a:ext cx="1831" cy="143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6" name="Text Box 19">
              <a:extLst>
                <a:ext uri="{FF2B5EF4-FFF2-40B4-BE49-F238E27FC236}">
                  <a16:creationId xmlns:a16="http://schemas.microsoft.com/office/drawing/2014/main" id="{E15353E5-68B7-0A45-A9D7-1EC77548CBDC}"/>
                </a:ext>
              </a:extLst>
            </p:cNvPr>
            <p:cNvSpPr txBox="1">
              <a:spLocks noChangeArrowheads="1"/>
            </p:cNvSpPr>
            <p:nvPr/>
          </p:nvSpPr>
          <p:spPr bwMode="auto">
            <a:xfrm>
              <a:off x="5328" y="172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x</a:t>
              </a:r>
            </a:p>
          </p:txBody>
        </p:sp>
        <p:sp>
          <p:nvSpPr>
            <p:cNvPr id="118807" name="Text Box 21">
              <a:extLst>
                <a:ext uri="{FF2B5EF4-FFF2-40B4-BE49-F238E27FC236}">
                  <a16:creationId xmlns:a16="http://schemas.microsoft.com/office/drawing/2014/main" id="{10FDF6E2-2ACC-4F46-91E7-A0C2A96B3A6A}"/>
                </a:ext>
              </a:extLst>
            </p:cNvPr>
            <p:cNvSpPr txBox="1">
              <a:spLocks noChangeArrowheads="1"/>
            </p:cNvSpPr>
            <p:nvPr/>
          </p:nvSpPr>
          <p:spPr bwMode="auto">
            <a:xfrm>
              <a:off x="4763" y="1063"/>
              <a:ext cx="8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y = x + 1</a:t>
              </a:r>
            </a:p>
          </p:txBody>
        </p:sp>
        <p:sp>
          <p:nvSpPr>
            <p:cNvPr id="118808" name="Line 22">
              <a:extLst>
                <a:ext uri="{FF2B5EF4-FFF2-40B4-BE49-F238E27FC236}">
                  <a16:creationId xmlns:a16="http://schemas.microsoft.com/office/drawing/2014/main" id="{FCEF7381-0354-9A48-B578-083BF84DE289}"/>
                </a:ext>
              </a:extLst>
            </p:cNvPr>
            <p:cNvSpPr>
              <a:spLocks noChangeShapeType="1"/>
            </p:cNvSpPr>
            <p:nvPr/>
          </p:nvSpPr>
          <p:spPr bwMode="auto">
            <a:xfrm>
              <a:off x="4163" y="609"/>
              <a:ext cx="0" cy="1203"/>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8809" name="Line 23">
              <a:extLst>
                <a:ext uri="{FF2B5EF4-FFF2-40B4-BE49-F238E27FC236}">
                  <a16:creationId xmlns:a16="http://schemas.microsoft.com/office/drawing/2014/main" id="{65CC36BB-6F91-2643-B098-1EA12AB1497A}"/>
                </a:ext>
              </a:extLst>
            </p:cNvPr>
            <p:cNvSpPr>
              <a:spLocks noChangeShapeType="1"/>
            </p:cNvSpPr>
            <p:nvPr/>
          </p:nvSpPr>
          <p:spPr bwMode="auto">
            <a:xfrm flipH="1">
              <a:off x="3649" y="619"/>
              <a:ext cx="50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8810" name="Line 24">
              <a:extLst>
                <a:ext uri="{FF2B5EF4-FFF2-40B4-BE49-F238E27FC236}">
                  <a16:creationId xmlns:a16="http://schemas.microsoft.com/office/drawing/2014/main" id="{74B4B479-A115-7C4D-A386-CB79C0B49A27}"/>
                </a:ext>
              </a:extLst>
            </p:cNvPr>
            <p:cNvSpPr>
              <a:spLocks noChangeShapeType="1"/>
            </p:cNvSpPr>
            <p:nvPr/>
          </p:nvSpPr>
          <p:spPr bwMode="auto">
            <a:xfrm flipH="1">
              <a:off x="3639" y="1256"/>
              <a:ext cx="51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8811" name="Text Box 25">
              <a:extLst>
                <a:ext uri="{FF2B5EF4-FFF2-40B4-BE49-F238E27FC236}">
                  <a16:creationId xmlns:a16="http://schemas.microsoft.com/office/drawing/2014/main" id="{9094138E-E1EB-1040-8673-0BB1C40754E3}"/>
                </a:ext>
              </a:extLst>
            </p:cNvPr>
            <p:cNvSpPr txBox="1">
              <a:spLocks noChangeArrowheads="1"/>
            </p:cNvSpPr>
            <p:nvPr/>
          </p:nvSpPr>
          <p:spPr bwMode="auto">
            <a:xfrm>
              <a:off x="4115" y="1814"/>
              <a:ext cx="3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X1</a:t>
              </a:r>
            </a:p>
          </p:txBody>
        </p:sp>
        <p:sp>
          <p:nvSpPr>
            <p:cNvPr id="118812" name="Text Box 26">
              <a:extLst>
                <a:ext uri="{FF2B5EF4-FFF2-40B4-BE49-F238E27FC236}">
                  <a16:creationId xmlns:a16="http://schemas.microsoft.com/office/drawing/2014/main" id="{D2ECB330-7317-5E4B-8631-4FF75752578A}"/>
                </a:ext>
              </a:extLst>
            </p:cNvPr>
            <p:cNvSpPr txBox="1">
              <a:spLocks noChangeArrowheads="1"/>
            </p:cNvSpPr>
            <p:nvPr/>
          </p:nvSpPr>
          <p:spPr bwMode="auto">
            <a:xfrm>
              <a:off x="3600" y="432"/>
              <a:ext cx="3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Y1</a:t>
              </a:r>
            </a:p>
          </p:txBody>
        </p:sp>
        <p:sp>
          <p:nvSpPr>
            <p:cNvPr id="118813" name="Text Box 27">
              <a:extLst>
                <a:ext uri="{FF2B5EF4-FFF2-40B4-BE49-F238E27FC236}">
                  <a16:creationId xmlns:a16="http://schemas.microsoft.com/office/drawing/2014/main" id="{50845850-33F6-7C42-B0E5-6A583E58E796}"/>
                </a:ext>
              </a:extLst>
            </p:cNvPr>
            <p:cNvSpPr txBox="1">
              <a:spLocks noChangeArrowheads="1"/>
            </p:cNvSpPr>
            <p:nvPr/>
          </p:nvSpPr>
          <p:spPr bwMode="auto">
            <a:xfrm>
              <a:off x="3619" y="1008"/>
              <a:ext cx="3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Y1’</a:t>
              </a:r>
            </a:p>
          </p:txBody>
        </p:sp>
      </p:gr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CC4CA6A3-42C3-4040-93EC-66B8B52F616C}"/>
              </a:ext>
            </a:extLst>
          </p:cNvPr>
          <p:cNvSpPr>
            <a:spLocks noGrp="1" noChangeArrowheads="1"/>
          </p:cNvSpPr>
          <p:nvPr>
            <p:ph type="body" idx="1"/>
          </p:nvPr>
        </p:nvSpPr>
        <p:spPr>
          <a:xfrm>
            <a:off x="381000" y="1295400"/>
            <a:ext cx="8534400" cy="5257800"/>
          </a:xfrm>
          <a:noFill/>
        </p:spPr>
        <p:txBody>
          <a:bodyPr lIns="92075" tIns="46038" rIns="92075" bIns="46038"/>
          <a:lstStyle/>
          <a:p>
            <a:pPr eaLnBrk="1" hangingPunct="1">
              <a:lnSpc>
                <a:spcPct val="120000"/>
              </a:lnSpc>
            </a:pPr>
            <a:r>
              <a:rPr lang="en-US" altLang="en-US" sz="2000" u="sng"/>
              <a:t>Linear regression</a:t>
            </a:r>
            <a:r>
              <a:rPr lang="en-US" altLang="en-US" sz="2000"/>
              <a:t>: </a:t>
            </a:r>
            <a:r>
              <a:rPr lang="en-US" altLang="en-US" sz="2000" i="1"/>
              <a:t>Y = </a:t>
            </a:r>
            <a:r>
              <a:rPr lang="en-US" altLang="en-US" sz="2000" i="1">
                <a:sym typeface="Symbol" pitchFamily="2" charset="2"/>
              </a:rPr>
              <a:t>w X + b</a:t>
            </a:r>
            <a:endParaRPr lang="en-US" altLang="en-US" sz="2000" i="1"/>
          </a:p>
          <a:p>
            <a:pPr lvl="1" eaLnBrk="1" hangingPunct="1">
              <a:lnSpc>
                <a:spcPct val="120000"/>
              </a:lnSpc>
            </a:pPr>
            <a:r>
              <a:rPr lang="en-US" altLang="en-US" sz="2000"/>
              <a:t>Two regression coefficients, </a:t>
            </a:r>
            <a:r>
              <a:rPr lang="en-US" altLang="en-US" sz="2000" i="1">
                <a:sym typeface="Symbol" pitchFamily="2" charset="2"/>
              </a:rPr>
              <a:t>w</a:t>
            </a:r>
            <a:r>
              <a:rPr lang="en-US" altLang="en-US" sz="2000">
                <a:sym typeface="Symbol" pitchFamily="2" charset="2"/>
              </a:rPr>
              <a:t> and </a:t>
            </a:r>
            <a:r>
              <a:rPr lang="en-US" altLang="en-US" sz="2000" i="1">
                <a:sym typeface="Symbol" pitchFamily="2" charset="2"/>
              </a:rPr>
              <a:t>b,</a:t>
            </a:r>
            <a:r>
              <a:rPr lang="en-US" altLang="en-US" sz="2000"/>
              <a:t> specify the line and are to be estimated by using the data at hand</a:t>
            </a:r>
          </a:p>
          <a:p>
            <a:pPr lvl="1" eaLnBrk="1" hangingPunct="1">
              <a:lnSpc>
                <a:spcPct val="120000"/>
              </a:lnSpc>
            </a:pPr>
            <a:r>
              <a:rPr lang="en-US" altLang="en-US" sz="2000"/>
              <a:t>Using the least squares criterion to the known values of </a:t>
            </a:r>
            <a:r>
              <a:rPr lang="en-US" altLang="en-US" sz="2000" i="1"/>
              <a:t>Y</a:t>
            </a:r>
            <a:r>
              <a:rPr lang="en-US" altLang="en-US" sz="2000" i="1" baseline="-25000"/>
              <a:t>1</a:t>
            </a:r>
            <a:r>
              <a:rPr lang="en-US" altLang="en-US" sz="2000" i="1"/>
              <a:t>, Y</a:t>
            </a:r>
            <a:r>
              <a:rPr lang="en-US" altLang="en-US" sz="2000" i="1" baseline="-25000"/>
              <a:t>2</a:t>
            </a:r>
            <a:r>
              <a:rPr lang="en-US" altLang="en-US" sz="2000" i="1"/>
              <a:t>, …, X</a:t>
            </a:r>
            <a:r>
              <a:rPr lang="en-US" altLang="en-US" sz="2000" i="1" baseline="-25000"/>
              <a:t>1</a:t>
            </a:r>
            <a:r>
              <a:rPr lang="en-US" altLang="en-US" sz="2000" i="1"/>
              <a:t>, X</a:t>
            </a:r>
            <a:r>
              <a:rPr lang="en-US" altLang="en-US" sz="2000" i="1" baseline="-25000"/>
              <a:t>2</a:t>
            </a:r>
            <a:r>
              <a:rPr lang="en-US" altLang="en-US" sz="2000" i="1"/>
              <a:t>, ….</a:t>
            </a:r>
          </a:p>
          <a:p>
            <a:pPr eaLnBrk="1" hangingPunct="1">
              <a:lnSpc>
                <a:spcPct val="120000"/>
              </a:lnSpc>
            </a:pPr>
            <a:r>
              <a:rPr lang="en-US" altLang="en-US" sz="2000" u="sng"/>
              <a:t>Multiple regression</a:t>
            </a:r>
            <a:r>
              <a:rPr lang="en-US" altLang="en-US" sz="2000"/>
              <a:t>: </a:t>
            </a:r>
            <a:r>
              <a:rPr lang="en-US" altLang="en-US" sz="2000" i="1"/>
              <a:t>Y = b</a:t>
            </a:r>
            <a:r>
              <a:rPr lang="en-US" altLang="en-US" sz="2000" i="1" baseline="-25000"/>
              <a:t>0</a:t>
            </a:r>
            <a:r>
              <a:rPr lang="en-US" altLang="en-US" sz="2000" i="1"/>
              <a:t> + b</a:t>
            </a:r>
            <a:r>
              <a:rPr lang="en-US" altLang="en-US" sz="2000" i="1" baseline="-25000"/>
              <a:t>1</a:t>
            </a:r>
            <a:r>
              <a:rPr lang="en-US" altLang="en-US" sz="2000" i="1"/>
              <a:t> X</a:t>
            </a:r>
            <a:r>
              <a:rPr lang="en-US" altLang="en-US" sz="2000" i="1" baseline="-25000"/>
              <a:t>1</a:t>
            </a:r>
            <a:r>
              <a:rPr lang="en-US" altLang="en-US" sz="2000" i="1"/>
              <a:t> + b</a:t>
            </a:r>
            <a:r>
              <a:rPr lang="en-US" altLang="en-US" sz="2000" i="1" baseline="-25000"/>
              <a:t>2</a:t>
            </a:r>
            <a:r>
              <a:rPr lang="en-US" altLang="en-US" sz="2000" i="1"/>
              <a:t> X</a:t>
            </a:r>
            <a:r>
              <a:rPr lang="en-US" altLang="en-US" sz="2000" i="1" baseline="-25000"/>
              <a:t>2</a:t>
            </a:r>
            <a:endParaRPr lang="en-US" altLang="en-US" sz="2000" i="1"/>
          </a:p>
          <a:p>
            <a:pPr lvl="1" eaLnBrk="1" hangingPunct="1">
              <a:lnSpc>
                <a:spcPct val="120000"/>
              </a:lnSpc>
            </a:pPr>
            <a:r>
              <a:rPr lang="en-US" altLang="en-US" sz="2000"/>
              <a:t>Many nonlinear functions can be transformed into the above</a:t>
            </a:r>
          </a:p>
          <a:p>
            <a:pPr eaLnBrk="1" hangingPunct="1">
              <a:lnSpc>
                <a:spcPct val="120000"/>
              </a:lnSpc>
            </a:pPr>
            <a:r>
              <a:rPr lang="en-US" altLang="en-US" sz="2000" u="sng"/>
              <a:t>Log-linear models</a:t>
            </a:r>
            <a:r>
              <a:rPr lang="en-US" altLang="en-US" sz="2000"/>
              <a:t>:</a:t>
            </a:r>
          </a:p>
          <a:p>
            <a:pPr lvl="1" eaLnBrk="1" hangingPunct="1">
              <a:lnSpc>
                <a:spcPct val="120000"/>
              </a:lnSpc>
            </a:pPr>
            <a:r>
              <a:rPr lang="en-US" altLang="en-US" sz="2000"/>
              <a:t>Approximate discrete multidimensional probability distributions</a:t>
            </a:r>
          </a:p>
          <a:p>
            <a:pPr lvl="1" eaLnBrk="1" hangingPunct="1">
              <a:lnSpc>
                <a:spcPct val="120000"/>
              </a:lnSpc>
            </a:pPr>
            <a:r>
              <a:rPr lang="en-US" altLang="en-US" sz="2000"/>
              <a:t>Estimate the probability of each point (tuple) in a multi-dimensional space for a set of discretized attributes, based on a smaller subset of dimensional combinations</a:t>
            </a:r>
          </a:p>
          <a:p>
            <a:pPr lvl="1" eaLnBrk="1" hangingPunct="1">
              <a:lnSpc>
                <a:spcPct val="120000"/>
              </a:lnSpc>
            </a:pPr>
            <a:r>
              <a:rPr lang="en-US" altLang="en-US" sz="2000"/>
              <a:t>Useful for dimensionality reduction and data smoothing</a:t>
            </a:r>
            <a:endParaRPr lang="en-US" altLang="en-US" sz="2000" i="1" baseline="-25000"/>
          </a:p>
        </p:txBody>
      </p:sp>
      <p:sp>
        <p:nvSpPr>
          <p:cNvPr id="120834" name="Rectangle 3">
            <a:extLst>
              <a:ext uri="{FF2B5EF4-FFF2-40B4-BE49-F238E27FC236}">
                <a16:creationId xmlns:a16="http://schemas.microsoft.com/office/drawing/2014/main" id="{D1FC4CA7-22DF-1C4C-843F-ED3BCC34067E}"/>
              </a:ext>
            </a:extLst>
          </p:cNvPr>
          <p:cNvSpPr>
            <a:spLocks noGrp="1" noChangeArrowheads="1"/>
          </p:cNvSpPr>
          <p:nvPr>
            <p:ph type="title"/>
          </p:nvPr>
        </p:nvSpPr>
        <p:spPr>
          <a:xfrm>
            <a:off x="381000" y="228600"/>
            <a:ext cx="8458200" cy="838200"/>
          </a:xfrm>
          <a:noFill/>
        </p:spPr>
        <p:txBody>
          <a:bodyPr lIns="92075" tIns="46038" rIns="92075" bIns="46038" anchor="ctr"/>
          <a:lstStyle/>
          <a:p>
            <a:pPr eaLnBrk="1" hangingPunct="1"/>
            <a:r>
              <a:rPr lang="en-US" altLang="en-US"/>
              <a:t>Regress Analysis and Log-Linear Models</a:t>
            </a:r>
            <a:endParaRPr lang="en-US" altLang="en-US" sz="2400"/>
          </a:p>
        </p:txBody>
      </p:sp>
    </p:spTree>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DC16BE15-68A9-4246-8C33-E66E4F66357B}"/>
              </a:ext>
            </a:extLst>
          </p:cNvPr>
          <p:cNvSpPr>
            <a:spLocks noGrp="1" noChangeArrowheads="1"/>
          </p:cNvSpPr>
          <p:nvPr>
            <p:ph type="title"/>
          </p:nvPr>
        </p:nvSpPr>
        <p:spPr>
          <a:xfrm>
            <a:off x="533400" y="152400"/>
            <a:ext cx="7924800" cy="838200"/>
          </a:xfrm>
        </p:spPr>
        <p:txBody>
          <a:bodyPr/>
          <a:lstStyle/>
          <a:p>
            <a:pPr eaLnBrk="1" hangingPunct="1"/>
            <a:r>
              <a:rPr lang="en-US" altLang="en-US">
                <a:solidFill>
                  <a:srgbClr val="170981"/>
                </a:solidFill>
              </a:rPr>
              <a:t>(2) Histogram Analysis</a:t>
            </a:r>
          </a:p>
        </p:txBody>
      </p:sp>
      <p:sp>
        <p:nvSpPr>
          <p:cNvPr id="122882" name="Rectangle 3">
            <a:extLst>
              <a:ext uri="{FF2B5EF4-FFF2-40B4-BE49-F238E27FC236}">
                <a16:creationId xmlns:a16="http://schemas.microsoft.com/office/drawing/2014/main" id="{5A32D85F-7900-834F-A3EA-70C97A8DCD31}"/>
              </a:ext>
            </a:extLst>
          </p:cNvPr>
          <p:cNvSpPr>
            <a:spLocks noGrp="1" noChangeArrowheads="1"/>
          </p:cNvSpPr>
          <p:nvPr>
            <p:ph type="body" idx="1"/>
          </p:nvPr>
        </p:nvSpPr>
        <p:spPr>
          <a:xfrm>
            <a:off x="0" y="1371600"/>
            <a:ext cx="4648200" cy="4191000"/>
          </a:xfrm>
        </p:spPr>
        <p:txBody>
          <a:bodyPr/>
          <a:lstStyle/>
          <a:p>
            <a:pPr eaLnBrk="1" hangingPunct="1">
              <a:lnSpc>
                <a:spcPct val="120000"/>
              </a:lnSpc>
            </a:pPr>
            <a:r>
              <a:rPr lang="en-US" altLang="en-US" sz="2400"/>
              <a:t>Divide data into buckets and store average (sum) for each bucket</a:t>
            </a:r>
          </a:p>
          <a:p>
            <a:pPr eaLnBrk="1" hangingPunct="1">
              <a:lnSpc>
                <a:spcPct val="120000"/>
              </a:lnSpc>
            </a:pPr>
            <a:r>
              <a:rPr lang="en-US" altLang="en-US" sz="2400"/>
              <a:t>Partitioning rules:</a:t>
            </a:r>
          </a:p>
          <a:p>
            <a:pPr lvl="1" eaLnBrk="1" hangingPunct="1">
              <a:lnSpc>
                <a:spcPct val="120000"/>
              </a:lnSpc>
            </a:pPr>
            <a:r>
              <a:rPr lang="en-US" altLang="en-US" sz="2400"/>
              <a:t>Equal-width: equal bucket range</a:t>
            </a:r>
          </a:p>
          <a:p>
            <a:pPr lvl="1" eaLnBrk="1" hangingPunct="1">
              <a:lnSpc>
                <a:spcPct val="120000"/>
              </a:lnSpc>
            </a:pPr>
            <a:r>
              <a:rPr lang="en-US" altLang="en-US" sz="2400"/>
              <a:t>Equal-frequency (or equal-depth)</a:t>
            </a:r>
          </a:p>
          <a:p>
            <a:pPr lvl="1" eaLnBrk="1" hangingPunct="1">
              <a:lnSpc>
                <a:spcPct val="120000"/>
              </a:lnSpc>
            </a:pPr>
            <a:endParaRPr lang="en-US" altLang="en-US" sz="2400"/>
          </a:p>
        </p:txBody>
      </p:sp>
      <p:graphicFrame>
        <p:nvGraphicFramePr>
          <p:cNvPr id="122883" name="Object 4">
            <a:extLst>
              <a:ext uri="{FF2B5EF4-FFF2-40B4-BE49-F238E27FC236}">
                <a16:creationId xmlns:a16="http://schemas.microsoft.com/office/drawing/2014/main" id="{D51A8172-88A6-EB48-B67C-1FF0EF736623}"/>
              </a:ext>
            </a:extLst>
          </p:cNvPr>
          <p:cNvGraphicFramePr>
            <a:graphicFrameLocks/>
          </p:cNvGraphicFramePr>
          <p:nvPr/>
        </p:nvGraphicFramePr>
        <p:xfrm>
          <a:off x="3962400" y="1295400"/>
          <a:ext cx="6477000" cy="5410200"/>
        </p:xfrm>
        <a:graphic>
          <a:graphicData uri="http://schemas.openxmlformats.org/presentationml/2006/ole">
            <mc:AlternateContent xmlns:mc="http://schemas.openxmlformats.org/markup-compatibility/2006">
              <mc:Choice xmlns:v="urn:schemas-microsoft-com:vml" Requires="v">
                <p:oleObj name="Chart" r:id="rId3" imgW="7899400" imgH="3835400" progId="MSGraph.Chart.8">
                  <p:embed followColorScheme="full"/>
                </p:oleObj>
              </mc:Choice>
              <mc:Fallback>
                <p:oleObj name="Chart" r:id="rId3" imgW="7899400" imgH="3835400" progId="MSGraph.Chart.8">
                  <p:embed followColorScheme="full"/>
                  <p:pic>
                    <p:nvPicPr>
                      <p:cNvPr id="122883" name="Object 4">
                        <a:extLst>
                          <a:ext uri="{FF2B5EF4-FFF2-40B4-BE49-F238E27FC236}">
                            <a16:creationId xmlns:a16="http://schemas.microsoft.com/office/drawing/2014/main" id="{D51A8172-88A6-EB48-B67C-1FF0EF73662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295400"/>
                        <a:ext cx="6477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D3B5F9C7-DD0D-DC40-9228-78976F96B925}"/>
              </a:ext>
            </a:extLst>
          </p:cNvPr>
          <p:cNvSpPr>
            <a:spLocks noGrp="1" noChangeArrowheads="1"/>
          </p:cNvSpPr>
          <p:nvPr>
            <p:ph type="title"/>
          </p:nvPr>
        </p:nvSpPr>
        <p:spPr>
          <a:xfrm>
            <a:off x="0" y="381000"/>
            <a:ext cx="9144000" cy="609600"/>
          </a:xfrm>
        </p:spPr>
        <p:txBody>
          <a:bodyPr/>
          <a:lstStyle/>
          <a:p>
            <a:pPr eaLnBrk="1" hangingPunct="1"/>
            <a:r>
              <a:rPr lang="en-US" altLang="en-US">
                <a:solidFill>
                  <a:srgbClr val="170981"/>
                </a:solidFill>
              </a:rPr>
              <a:t>(3) Clustering</a:t>
            </a:r>
          </a:p>
        </p:txBody>
      </p:sp>
      <p:sp>
        <p:nvSpPr>
          <p:cNvPr id="124930" name="Rectangle 3">
            <a:extLst>
              <a:ext uri="{FF2B5EF4-FFF2-40B4-BE49-F238E27FC236}">
                <a16:creationId xmlns:a16="http://schemas.microsoft.com/office/drawing/2014/main" id="{6F4995A7-1B8C-9F43-90C0-C86687AF4788}"/>
              </a:ext>
            </a:extLst>
          </p:cNvPr>
          <p:cNvSpPr>
            <a:spLocks noGrp="1" noChangeArrowheads="1"/>
          </p:cNvSpPr>
          <p:nvPr>
            <p:ph type="body" idx="1"/>
          </p:nvPr>
        </p:nvSpPr>
        <p:spPr>
          <a:xfrm>
            <a:off x="381000" y="1371600"/>
            <a:ext cx="8229600" cy="5105400"/>
          </a:xfrm>
        </p:spPr>
        <p:txBody>
          <a:bodyPr/>
          <a:lstStyle/>
          <a:p>
            <a:pPr eaLnBrk="1" hangingPunct="1">
              <a:lnSpc>
                <a:spcPct val="120000"/>
              </a:lnSpc>
            </a:pPr>
            <a:r>
              <a:rPr lang="en-US" altLang="en-US" sz="2400" b="1"/>
              <a:t>Partition data set into clusters based on similar</a:t>
            </a:r>
            <a:r>
              <a:rPr lang="en-US" altLang="en-US" sz="2400"/>
              <a:t>ity, and store cluster representation (e.g., centroid and diameter) only</a:t>
            </a:r>
          </a:p>
          <a:p>
            <a:pPr eaLnBrk="1" hangingPunct="1">
              <a:lnSpc>
                <a:spcPct val="120000"/>
              </a:lnSpc>
            </a:pPr>
            <a:r>
              <a:rPr lang="en-US" altLang="en-US" sz="2400"/>
              <a:t>Can be very effective if data is clustered but not if data is “smeared”</a:t>
            </a:r>
          </a:p>
          <a:p>
            <a:pPr eaLnBrk="1" hangingPunct="1">
              <a:lnSpc>
                <a:spcPct val="120000"/>
              </a:lnSpc>
            </a:pPr>
            <a:r>
              <a:rPr lang="en-US" altLang="en-US" sz="2400"/>
              <a:t>Can have hierarchical clustering and be stored in multi-dimensional index tree structures</a:t>
            </a:r>
          </a:p>
          <a:p>
            <a:pPr eaLnBrk="1" hangingPunct="1">
              <a:lnSpc>
                <a:spcPct val="120000"/>
              </a:lnSpc>
            </a:pPr>
            <a:r>
              <a:rPr lang="en-US" altLang="en-US" sz="2400"/>
              <a:t>There are </a:t>
            </a:r>
            <a:r>
              <a:rPr lang="en-US" altLang="en-US" sz="2400" b="1"/>
              <a:t>many choices of clustering definitions </a:t>
            </a:r>
            <a:r>
              <a:rPr lang="en-US" altLang="en-US" sz="2400"/>
              <a:t>and clustering algorithms</a:t>
            </a:r>
          </a:p>
          <a:p>
            <a:pPr eaLnBrk="1" hangingPunct="1">
              <a:lnSpc>
                <a:spcPct val="120000"/>
              </a:lnSpc>
            </a:pPr>
            <a:r>
              <a:rPr lang="en-US" altLang="en-US" sz="2400"/>
              <a:t>Cluster analysis will be studied in depth in Chapter 10</a:t>
            </a:r>
            <a:endParaRPr lang="en-US" altLang="en-US" sz="2400">
              <a:sym typeface="Symbol" pitchFamily="2" charset="2"/>
            </a:endParaRPr>
          </a:p>
        </p:txBody>
      </p:sp>
    </p:spTree>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Date Placeholder 2">
            <a:extLst>
              <a:ext uri="{FF2B5EF4-FFF2-40B4-BE49-F238E27FC236}">
                <a16:creationId xmlns:a16="http://schemas.microsoft.com/office/drawing/2014/main" id="{38BBD698-E101-E245-A373-826D3287501E}"/>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71DF466F-E95E-834D-8DD2-2FB5D7FA8128}" type="datetime4">
              <a:rPr lang="en-US" altLang="en-US" sz="1200" smtClean="0">
                <a:ea typeface="ＭＳ Ｐゴシック" panose="020B0600070205080204" pitchFamily="34" charset="-128"/>
              </a:rPr>
              <a:pPr>
                <a:spcBef>
                  <a:spcPct val="0"/>
                </a:spcBef>
                <a:buClrTx/>
                <a:buSzTx/>
                <a:buFontTx/>
                <a:buNone/>
              </a:pPr>
              <a:t>September 2, 2024</a:t>
            </a:fld>
            <a:endParaRPr lang="en-US" altLang="en-US" sz="1200">
              <a:ea typeface="ＭＳ Ｐゴシック" panose="020B0600070205080204" pitchFamily="34" charset="-128"/>
            </a:endParaRPr>
          </a:p>
        </p:txBody>
      </p:sp>
      <p:sp>
        <p:nvSpPr>
          <p:cNvPr id="126978" name="Footer Placeholder 3">
            <a:extLst>
              <a:ext uri="{FF2B5EF4-FFF2-40B4-BE49-F238E27FC236}">
                <a16:creationId xmlns:a16="http://schemas.microsoft.com/office/drawing/2014/main" id="{2D949AC1-263D-AC41-A04C-9E9BA48AF17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a:ea typeface="ＭＳ Ｐゴシック" panose="020B0600070205080204" pitchFamily="34" charset="-128"/>
              </a:rPr>
              <a:t>Data Mining: Concepts and Techniques</a:t>
            </a:r>
          </a:p>
        </p:txBody>
      </p:sp>
      <p:sp>
        <p:nvSpPr>
          <p:cNvPr id="126979" name="Slide Number Placeholder 4">
            <a:extLst>
              <a:ext uri="{FF2B5EF4-FFF2-40B4-BE49-F238E27FC236}">
                <a16:creationId xmlns:a16="http://schemas.microsoft.com/office/drawing/2014/main" id="{98A03D2E-A47B-E74B-BCDC-35ACA356450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BF4C39DE-F424-C74C-9E01-FBCCD54B865C}" type="slidenum">
              <a:rPr lang="en-US" altLang="en-US" sz="1200">
                <a:ea typeface="ＭＳ Ｐゴシック" panose="020B0600070205080204" pitchFamily="34" charset="-128"/>
              </a:rPr>
              <a:pPr>
                <a:spcBef>
                  <a:spcPct val="0"/>
                </a:spcBef>
                <a:buClrTx/>
                <a:buSzTx/>
                <a:buFontTx/>
                <a:buNone/>
              </a:pPr>
              <a:t>65</a:t>
            </a:fld>
            <a:endParaRPr lang="en-US" altLang="en-US" sz="1200">
              <a:ea typeface="ＭＳ Ｐゴシック" panose="020B0600070205080204" pitchFamily="34" charset="-128"/>
            </a:endParaRPr>
          </a:p>
        </p:txBody>
      </p:sp>
      <p:sp>
        <p:nvSpPr>
          <p:cNvPr id="126980" name="Rectangle 2">
            <a:extLst>
              <a:ext uri="{FF2B5EF4-FFF2-40B4-BE49-F238E27FC236}">
                <a16:creationId xmlns:a16="http://schemas.microsoft.com/office/drawing/2014/main" id="{ADC57832-2A6C-F64E-860E-A4B9CB7742D7}"/>
              </a:ext>
            </a:extLst>
          </p:cNvPr>
          <p:cNvSpPr>
            <a:spLocks noGrp="1" noChangeArrowheads="1"/>
          </p:cNvSpPr>
          <p:nvPr>
            <p:ph type="title"/>
          </p:nvPr>
        </p:nvSpPr>
        <p:spPr>
          <a:xfrm>
            <a:off x="1524000" y="381000"/>
            <a:ext cx="5486400" cy="609600"/>
          </a:xfrm>
        </p:spPr>
        <p:txBody>
          <a:bodyPr/>
          <a:lstStyle/>
          <a:p>
            <a:pPr eaLnBrk="1" hangingPunct="1"/>
            <a:r>
              <a:rPr lang="en-US" altLang="en-US"/>
              <a:t>Cluster Analysis</a:t>
            </a:r>
          </a:p>
        </p:txBody>
      </p:sp>
      <p:sp>
        <p:nvSpPr>
          <p:cNvPr id="126981" name="AutoShape 3">
            <a:extLst>
              <a:ext uri="{FF2B5EF4-FFF2-40B4-BE49-F238E27FC236}">
                <a16:creationId xmlns:a16="http://schemas.microsoft.com/office/drawing/2014/main" id="{19882AF9-460D-B74F-AE2E-DFEADB6451C0}"/>
              </a:ext>
            </a:extLst>
          </p:cNvPr>
          <p:cNvSpPr>
            <a:spLocks noChangeArrowheads="1"/>
          </p:cNvSpPr>
          <p:nvPr/>
        </p:nvSpPr>
        <p:spPr bwMode="auto">
          <a:xfrm>
            <a:off x="6629400" y="5334000"/>
            <a:ext cx="142875" cy="146050"/>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82" name="AutoShape 4">
            <a:extLst>
              <a:ext uri="{FF2B5EF4-FFF2-40B4-BE49-F238E27FC236}">
                <a16:creationId xmlns:a16="http://schemas.microsoft.com/office/drawing/2014/main" id="{1262C630-AEA5-E847-9BD9-E05EA3545AB4}"/>
              </a:ext>
            </a:extLst>
          </p:cNvPr>
          <p:cNvSpPr>
            <a:spLocks noChangeArrowheads="1"/>
          </p:cNvSpPr>
          <p:nvPr/>
        </p:nvSpPr>
        <p:spPr bwMode="auto">
          <a:xfrm>
            <a:off x="3276600" y="5257800"/>
            <a:ext cx="142875" cy="146050"/>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83" name="AutoShape 5">
            <a:extLst>
              <a:ext uri="{FF2B5EF4-FFF2-40B4-BE49-F238E27FC236}">
                <a16:creationId xmlns:a16="http://schemas.microsoft.com/office/drawing/2014/main" id="{25399C10-EFC6-BA4C-ABC7-B3D03925C0A3}"/>
              </a:ext>
            </a:extLst>
          </p:cNvPr>
          <p:cNvSpPr>
            <a:spLocks noChangeArrowheads="1"/>
          </p:cNvSpPr>
          <p:nvPr/>
        </p:nvSpPr>
        <p:spPr bwMode="auto">
          <a:xfrm>
            <a:off x="6248400" y="2362200"/>
            <a:ext cx="142875" cy="146050"/>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grpSp>
        <p:nvGrpSpPr>
          <p:cNvPr id="126984" name="Group 6">
            <a:extLst>
              <a:ext uri="{FF2B5EF4-FFF2-40B4-BE49-F238E27FC236}">
                <a16:creationId xmlns:a16="http://schemas.microsoft.com/office/drawing/2014/main" id="{938F8BE1-4DE7-0D41-9725-88B54A5745F9}"/>
              </a:ext>
            </a:extLst>
          </p:cNvPr>
          <p:cNvGrpSpPr>
            <a:grpSpLocks/>
          </p:cNvGrpSpPr>
          <p:nvPr/>
        </p:nvGrpSpPr>
        <p:grpSpPr bwMode="auto">
          <a:xfrm>
            <a:off x="4141788" y="4845050"/>
            <a:ext cx="173037" cy="173038"/>
            <a:chOff x="1900" y="3589"/>
            <a:chExt cx="109" cy="109"/>
          </a:xfrm>
        </p:grpSpPr>
        <p:sp>
          <p:nvSpPr>
            <p:cNvPr id="127023" name="Line 7">
              <a:extLst>
                <a:ext uri="{FF2B5EF4-FFF2-40B4-BE49-F238E27FC236}">
                  <a16:creationId xmlns:a16="http://schemas.microsoft.com/office/drawing/2014/main" id="{8D10EFB8-B28A-F245-B33F-8A4146ABD7B1}"/>
                </a:ext>
              </a:extLst>
            </p:cNvPr>
            <p:cNvSpPr>
              <a:spLocks noChangeShapeType="1"/>
            </p:cNvSpPr>
            <p:nvPr/>
          </p:nvSpPr>
          <p:spPr bwMode="auto">
            <a:xfrm>
              <a:off x="1900" y="3637"/>
              <a:ext cx="1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24" name="Line 8">
              <a:extLst>
                <a:ext uri="{FF2B5EF4-FFF2-40B4-BE49-F238E27FC236}">
                  <a16:creationId xmlns:a16="http://schemas.microsoft.com/office/drawing/2014/main" id="{D4275877-40FF-744F-B93E-6BA8E1834419}"/>
                </a:ext>
              </a:extLst>
            </p:cNvPr>
            <p:cNvSpPr>
              <a:spLocks noChangeShapeType="1"/>
            </p:cNvSpPr>
            <p:nvPr/>
          </p:nvSpPr>
          <p:spPr bwMode="auto">
            <a:xfrm rot="-5400000">
              <a:off x="1896" y="3644"/>
              <a:ext cx="1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6985" name="Group 9">
            <a:extLst>
              <a:ext uri="{FF2B5EF4-FFF2-40B4-BE49-F238E27FC236}">
                <a16:creationId xmlns:a16="http://schemas.microsoft.com/office/drawing/2014/main" id="{78534EF5-BD9C-F241-AA16-9E94DEA9DF9B}"/>
              </a:ext>
            </a:extLst>
          </p:cNvPr>
          <p:cNvGrpSpPr>
            <a:grpSpLocks/>
          </p:cNvGrpSpPr>
          <p:nvPr/>
        </p:nvGrpSpPr>
        <p:grpSpPr bwMode="auto">
          <a:xfrm>
            <a:off x="5160963" y="3625850"/>
            <a:ext cx="173037" cy="173038"/>
            <a:chOff x="1900" y="3589"/>
            <a:chExt cx="109" cy="109"/>
          </a:xfrm>
        </p:grpSpPr>
        <p:sp>
          <p:nvSpPr>
            <p:cNvPr id="127021" name="Line 10">
              <a:extLst>
                <a:ext uri="{FF2B5EF4-FFF2-40B4-BE49-F238E27FC236}">
                  <a16:creationId xmlns:a16="http://schemas.microsoft.com/office/drawing/2014/main" id="{FD1A930F-EF63-7B42-B671-4C6A7001F3AC}"/>
                </a:ext>
              </a:extLst>
            </p:cNvPr>
            <p:cNvSpPr>
              <a:spLocks noChangeShapeType="1"/>
            </p:cNvSpPr>
            <p:nvPr/>
          </p:nvSpPr>
          <p:spPr bwMode="auto">
            <a:xfrm>
              <a:off x="1900" y="3637"/>
              <a:ext cx="1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22" name="Line 11">
              <a:extLst>
                <a:ext uri="{FF2B5EF4-FFF2-40B4-BE49-F238E27FC236}">
                  <a16:creationId xmlns:a16="http://schemas.microsoft.com/office/drawing/2014/main" id="{6EED0E4D-C75C-794E-888F-DACC3663F61F}"/>
                </a:ext>
              </a:extLst>
            </p:cNvPr>
            <p:cNvSpPr>
              <a:spLocks noChangeShapeType="1"/>
            </p:cNvSpPr>
            <p:nvPr/>
          </p:nvSpPr>
          <p:spPr bwMode="auto">
            <a:xfrm rot="-5400000">
              <a:off x="1896" y="3643"/>
              <a:ext cx="1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6986" name="Group 12">
            <a:extLst>
              <a:ext uri="{FF2B5EF4-FFF2-40B4-BE49-F238E27FC236}">
                <a16:creationId xmlns:a16="http://schemas.microsoft.com/office/drawing/2014/main" id="{77559AFB-261D-8944-A52F-4A34D4CB4AF7}"/>
              </a:ext>
            </a:extLst>
          </p:cNvPr>
          <p:cNvGrpSpPr>
            <a:grpSpLocks/>
          </p:cNvGrpSpPr>
          <p:nvPr/>
        </p:nvGrpSpPr>
        <p:grpSpPr bwMode="auto">
          <a:xfrm>
            <a:off x="2924175" y="3959225"/>
            <a:ext cx="173038" cy="173038"/>
            <a:chOff x="1900" y="3589"/>
            <a:chExt cx="109" cy="109"/>
          </a:xfrm>
        </p:grpSpPr>
        <p:sp>
          <p:nvSpPr>
            <p:cNvPr id="127019" name="Line 13">
              <a:extLst>
                <a:ext uri="{FF2B5EF4-FFF2-40B4-BE49-F238E27FC236}">
                  <a16:creationId xmlns:a16="http://schemas.microsoft.com/office/drawing/2014/main" id="{69B297D2-A2CB-9340-81BE-A9330FD6A921}"/>
                </a:ext>
              </a:extLst>
            </p:cNvPr>
            <p:cNvSpPr>
              <a:spLocks noChangeShapeType="1"/>
            </p:cNvSpPr>
            <p:nvPr/>
          </p:nvSpPr>
          <p:spPr bwMode="auto">
            <a:xfrm>
              <a:off x="1900" y="3637"/>
              <a:ext cx="1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20" name="Line 14">
              <a:extLst>
                <a:ext uri="{FF2B5EF4-FFF2-40B4-BE49-F238E27FC236}">
                  <a16:creationId xmlns:a16="http://schemas.microsoft.com/office/drawing/2014/main" id="{1AC3CF8E-5F57-2342-8AB2-D43A9642E483}"/>
                </a:ext>
              </a:extLst>
            </p:cNvPr>
            <p:cNvSpPr>
              <a:spLocks noChangeShapeType="1"/>
            </p:cNvSpPr>
            <p:nvPr/>
          </p:nvSpPr>
          <p:spPr bwMode="auto">
            <a:xfrm rot="-5400000">
              <a:off x="1897" y="3644"/>
              <a:ext cx="1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6987" name="Group 15">
            <a:extLst>
              <a:ext uri="{FF2B5EF4-FFF2-40B4-BE49-F238E27FC236}">
                <a16:creationId xmlns:a16="http://schemas.microsoft.com/office/drawing/2014/main" id="{C85642D5-3603-3A48-B064-6E0DEBC7B83C}"/>
              </a:ext>
            </a:extLst>
          </p:cNvPr>
          <p:cNvGrpSpPr>
            <a:grpSpLocks/>
          </p:cNvGrpSpPr>
          <p:nvPr/>
        </p:nvGrpSpPr>
        <p:grpSpPr bwMode="auto">
          <a:xfrm>
            <a:off x="1371600" y="1828800"/>
            <a:ext cx="6016625" cy="4113213"/>
            <a:chOff x="1028" y="1418"/>
            <a:chExt cx="3790" cy="2591"/>
          </a:xfrm>
        </p:grpSpPr>
        <p:sp>
          <p:nvSpPr>
            <p:cNvPr id="126988" name="AutoShape 16">
              <a:extLst>
                <a:ext uri="{FF2B5EF4-FFF2-40B4-BE49-F238E27FC236}">
                  <a16:creationId xmlns:a16="http://schemas.microsoft.com/office/drawing/2014/main" id="{18F2BCEE-9CBE-7E4C-A5DF-4B277ADDA7D7}"/>
                </a:ext>
              </a:extLst>
            </p:cNvPr>
            <p:cNvSpPr>
              <a:spLocks noChangeArrowheads="1"/>
            </p:cNvSpPr>
            <p:nvPr/>
          </p:nvSpPr>
          <p:spPr bwMode="auto">
            <a:xfrm>
              <a:off x="1755" y="2737"/>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89" name="AutoShape 17">
              <a:extLst>
                <a:ext uri="{FF2B5EF4-FFF2-40B4-BE49-F238E27FC236}">
                  <a16:creationId xmlns:a16="http://schemas.microsoft.com/office/drawing/2014/main" id="{47CB2B45-F456-AF40-BA70-ADE11188A5D8}"/>
                </a:ext>
              </a:extLst>
            </p:cNvPr>
            <p:cNvSpPr>
              <a:spLocks noChangeArrowheads="1"/>
            </p:cNvSpPr>
            <p:nvPr/>
          </p:nvSpPr>
          <p:spPr bwMode="auto">
            <a:xfrm>
              <a:off x="1633" y="2615"/>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90" name="AutoShape 18">
              <a:extLst>
                <a:ext uri="{FF2B5EF4-FFF2-40B4-BE49-F238E27FC236}">
                  <a16:creationId xmlns:a16="http://schemas.microsoft.com/office/drawing/2014/main" id="{562E5697-3500-C148-91B6-B5BE09F847B9}"/>
                </a:ext>
              </a:extLst>
            </p:cNvPr>
            <p:cNvSpPr>
              <a:spLocks noChangeArrowheads="1"/>
            </p:cNvSpPr>
            <p:nvPr/>
          </p:nvSpPr>
          <p:spPr bwMode="auto">
            <a:xfrm>
              <a:off x="1948" y="2630"/>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91" name="AutoShape 19">
              <a:extLst>
                <a:ext uri="{FF2B5EF4-FFF2-40B4-BE49-F238E27FC236}">
                  <a16:creationId xmlns:a16="http://schemas.microsoft.com/office/drawing/2014/main" id="{DB748FA9-0073-A04D-99E3-B87298BB9699}"/>
                </a:ext>
              </a:extLst>
            </p:cNvPr>
            <p:cNvSpPr>
              <a:spLocks noChangeArrowheads="1"/>
            </p:cNvSpPr>
            <p:nvPr/>
          </p:nvSpPr>
          <p:spPr bwMode="auto">
            <a:xfrm>
              <a:off x="1797" y="2416"/>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92" name="AutoShape 20">
              <a:extLst>
                <a:ext uri="{FF2B5EF4-FFF2-40B4-BE49-F238E27FC236}">
                  <a16:creationId xmlns:a16="http://schemas.microsoft.com/office/drawing/2014/main" id="{FF8FE9D1-E226-3846-AA50-61C356768F87}"/>
                </a:ext>
              </a:extLst>
            </p:cNvPr>
            <p:cNvSpPr>
              <a:spLocks noChangeArrowheads="1"/>
            </p:cNvSpPr>
            <p:nvPr/>
          </p:nvSpPr>
          <p:spPr bwMode="auto">
            <a:xfrm>
              <a:off x="1575" y="2757"/>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93" name="AutoShape 21">
              <a:extLst>
                <a:ext uri="{FF2B5EF4-FFF2-40B4-BE49-F238E27FC236}">
                  <a16:creationId xmlns:a16="http://schemas.microsoft.com/office/drawing/2014/main" id="{35AA9BFD-336A-9540-A1A0-F74C92AE798A}"/>
                </a:ext>
              </a:extLst>
            </p:cNvPr>
            <p:cNvSpPr>
              <a:spLocks noChangeArrowheads="1"/>
            </p:cNvSpPr>
            <p:nvPr/>
          </p:nvSpPr>
          <p:spPr bwMode="auto">
            <a:xfrm>
              <a:off x="1662" y="2462"/>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94" name="AutoShape 22">
              <a:extLst>
                <a:ext uri="{FF2B5EF4-FFF2-40B4-BE49-F238E27FC236}">
                  <a16:creationId xmlns:a16="http://schemas.microsoft.com/office/drawing/2014/main" id="{EE1E9C38-BABF-B249-A99D-61F4EB424470}"/>
                </a:ext>
              </a:extLst>
            </p:cNvPr>
            <p:cNvSpPr>
              <a:spLocks noChangeArrowheads="1"/>
            </p:cNvSpPr>
            <p:nvPr/>
          </p:nvSpPr>
          <p:spPr bwMode="auto">
            <a:xfrm>
              <a:off x="3169" y="2124"/>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95" name="AutoShape 23">
              <a:extLst>
                <a:ext uri="{FF2B5EF4-FFF2-40B4-BE49-F238E27FC236}">
                  <a16:creationId xmlns:a16="http://schemas.microsoft.com/office/drawing/2014/main" id="{DF7D3D2C-A9BC-3F48-8F23-5C7382AB274C}"/>
                </a:ext>
              </a:extLst>
            </p:cNvPr>
            <p:cNvSpPr>
              <a:spLocks noChangeArrowheads="1"/>
            </p:cNvSpPr>
            <p:nvPr/>
          </p:nvSpPr>
          <p:spPr bwMode="auto">
            <a:xfrm>
              <a:off x="3100" y="2521"/>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96" name="AutoShape 24">
              <a:extLst>
                <a:ext uri="{FF2B5EF4-FFF2-40B4-BE49-F238E27FC236}">
                  <a16:creationId xmlns:a16="http://schemas.microsoft.com/office/drawing/2014/main" id="{3B81EB7E-5BE9-6141-BCCF-FE1C60B97198}"/>
                </a:ext>
              </a:extLst>
            </p:cNvPr>
            <p:cNvSpPr>
              <a:spLocks noChangeArrowheads="1"/>
            </p:cNvSpPr>
            <p:nvPr/>
          </p:nvSpPr>
          <p:spPr bwMode="auto">
            <a:xfrm>
              <a:off x="3333" y="2298"/>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97" name="AutoShape 25">
              <a:extLst>
                <a:ext uri="{FF2B5EF4-FFF2-40B4-BE49-F238E27FC236}">
                  <a16:creationId xmlns:a16="http://schemas.microsoft.com/office/drawing/2014/main" id="{13D45E31-16AA-A646-A237-41A145F3CAA5}"/>
                </a:ext>
              </a:extLst>
            </p:cNvPr>
            <p:cNvSpPr>
              <a:spLocks noChangeArrowheads="1"/>
            </p:cNvSpPr>
            <p:nvPr/>
          </p:nvSpPr>
          <p:spPr bwMode="auto">
            <a:xfrm>
              <a:off x="3010" y="2339"/>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98" name="AutoShape 26">
              <a:extLst>
                <a:ext uri="{FF2B5EF4-FFF2-40B4-BE49-F238E27FC236}">
                  <a16:creationId xmlns:a16="http://schemas.microsoft.com/office/drawing/2014/main" id="{0DCE81B3-5301-C944-B297-D3F35FDB36FC}"/>
                </a:ext>
              </a:extLst>
            </p:cNvPr>
            <p:cNvSpPr>
              <a:spLocks noChangeArrowheads="1"/>
            </p:cNvSpPr>
            <p:nvPr/>
          </p:nvSpPr>
          <p:spPr bwMode="auto">
            <a:xfrm>
              <a:off x="3706" y="2372"/>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6999" name="AutoShape 27">
              <a:extLst>
                <a:ext uri="{FF2B5EF4-FFF2-40B4-BE49-F238E27FC236}">
                  <a16:creationId xmlns:a16="http://schemas.microsoft.com/office/drawing/2014/main" id="{D9310CB3-F64C-5F49-AB3D-3929000F1C9C}"/>
                </a:ext>
              </a:extLst>
            </p:cNvPr>
            <p:cNvSpPr>
              <a:spLocks noChangeArrowheads="1"/>
            </p:cNvSpPr>
            <p:nvPr/>
          </p:nvSpPr>
          <p:spPr bwMode="auto">
            <a:xfrm>
              <a:off x="3594" y="2568"/>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00" name="Rectangle 28">
              <a:extLst>
                <a:ext uri="{FF2B5EF4-FFF2-40B4-BE49-F238E27FC236}">
                  <a16:creationId xmlns:a16="http://schemas.microsoft.com/office/drawing/2014/main" id="{88556EF0-1525-9C47-AFEE-26F6E7D79CAC}"/>
                </a:ext>
              </a:extLst>
            </p:cNvPr>
            <p:cNvSpPr>
              <a:spLocks noChangeArrowheads="1"/>
            </p:cNvSpPr>
            <p:nvPr/>
          </p:nvSpPr>
          <p:spPr bwMode="auto">
            <a:xfrm>
              <a:off x="1028" y="1418"/>
              <a:ext cx="3790" cy="25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01" name="AutoShape 29">
              <a:extLst>
                <a:ext uri="{FF2B5EF4-FFF2-40B4-BE49-F238E27FC236}">
                  <a16:creationId xmlns:a16="http://schemas.microsoft.com/office/drawing/2014/main" id="{159671A4-A708-644D-8518-F7A022AEA003}"/>
                </a:ext>
              </a:extLst>
            </p:cNvPr>
            <p:cNvSpPr>
              <a:spLocks noChangeArrowheads="1"/>
            </p:cNvSpPr>
            <p:nvPr/>
          </p:nvSpPr>
          <p:spPr bwMode="auto">
            <a:xfrm>
              <a:off x="1963" y="2828"/>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02" name="AutoShape 30">
              <a:extLst>
                <a:ext uri="{FF2B5EF4-FFF2-40B4-BE49-F238E27FC236}">
                  <a16:creationId xmlns:a16="http://schemas.microsoft.com/office/drawing/2014/main" id="{EEA3EABE-B58A-0741-8EEF-6BA720298E36}"/>
                </a:ext>
              </a:extLst>
            </p:cNvPr>
            <p:cNvSpPr>
              <a:spLocks noChangeArrowheads="1"/>
            </p:cNvSpPr>
            <p:nvPr/>
          </p:nvSpPr>
          <p:spPr bwMode="auto">
            <a:xfrm>
              <a:off x="2359" y="2851"/>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03" name="AutoShape 31">
              <a:extLst>
                <a:ext uri="{FF2B5EF4-FFF2-40B4-BE49-F238E27FC236}">
                  <a16:creationId xmlns:a16="http://schemas.microsoft.com/office/drawing/2014/main" id="{6C2CBCDF-7777-F349-BAFE-BD4C27CF5700}"/>
                </a:ext>
              </a:extLst>
            </p:cNvPr>
            <p:cNvSpPr>
              <a:spLocks noChangeArrowheads="1"/>
            </p:cNvSpPr>
            <p:nvPr/>
          </p:nvSpPr>
          <p:spPr bwMode="auto">
            <a:xfrm>
              <a:off x="3380" y="2616"/>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04" name="AutoShape 32">
              <a:extLst>
                <a:ext uri="{FF2B5EF4-FFF2-40B4-BE49-F238E27FC236}">
                  <a16:creationId xmlns:a16="http://schemas.microsoft.com/office/drawing/2014/main" id="{D0FFE45B-A9C7-5C40-A6D9-12935608DB5A}"/>
                </a:ext>
              </a:extLst>
            </p:cNvPr>
            <p:cNvSpPr>
              <a:spLocks noChangeArrowheads="1"/>
            </p:cNvSpPr>
            <p:nvPr/>
          </p:nvSpPr>
          <p:spPr bwMode="auto">
            <a:xfrm>
              <a:off x="2819" y="2928"/>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05" name="AutoShape 33">
              <a:extLst>
                <a:ext uri="{FF2B5EF4-FFF2-40B4-BE49-F238E27FC236}">
                  <a16:creationId xmlns:a16="http://schemas.microsoft.com/office/drawing/2014/main" id="{4EC9B22B-CAC6-084F-8913-6965C98498DA}"/>
                </a:ext>
              </a:extLst>
            </p:cNvPr>
            <p:cNvSpPr>
              <a:spLocks noChangeArrowheads="1"/>
            </p:cNvSpPr>
            <p:nvPr/>
          </p:nvSpPr>
          <p:spPr bwMode="auto">
            <a:xfrm>
              <a:off x="2651" y="3242"/>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06" name="AutoShape 34">
              <a:extLst>
                <a:ext uri="{FF2B5EF4-FFF2-40B4-BE49-F238E27FC236}">
                  <a16:creationId xmlns:a16="http://schemas.microsoft.com/office/drawing/2014/main" id="{66966A6C-4281-9846-B4B3-5230D749425B}"/>
                </a:ext>
              </a:extLst>
            </p:cNvPr>
            <p:cNvSpPr>
              <a:spLocks noChangeArrowheads="1"/>
            </p:cNvSpPr>
            <p:nvPr/>
          </p:nvSpPr>
          <p:spPr bwMode="auto">
            <a:xfrm>
              <a:off x="2746" y="3110"/>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07" name="AutoShape 35">
              <a:extLst>
                <a:ext uri="{FF2B5EF4-FFF2-40B4-BE49-F238E27FC236}">
                  <a16:creationId xmlns:a16="http://schemas.microsoft.com/office/drawing/2014/main" id="{D023BA57-E45A-B84B-9482-3ED254792C08}"/>
                </a:ext>
              </a:extLst>
            </p:cNvPr>
            <p:cNvSpPr>
              <a:spLocks noChangeArrowheads="1"/>
            </p:cNvSpPr>
            <p:nvPr/>
          </p:nvSpPr>
          <p:spPr bwMode="auto">
            <a:xfrm>
              <a:off x="2070" y="2452"/>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08" name="AutoShape 36">
              <a:extLst>
                <a:ext uri="{FF2B5EF4-FFF2-40B4-BE49-F238E27FC236}">
                  <a16:creationId xmlns:a16="http://schemas.microsoft.com/office/drawing/2014/main" id="{1D71EE0F-BC26-4B41-8AC0-AAD66D751DB7}"/>
                </a:ext>
              </a:extLst>
            </p:cNvPr>
            <p:cNvSpPr>
              <a:spLocks noChangeArrowheads="1"/>
            </p:cNvSpPr>
            <p:nvPr/>
          </p:nvSpPr>
          <p:spPr bwMode="auto">
            <a:xfrm>
              <a:off x="2466" y="3057"/>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09" name="AutoShape 37">
              <a:extLst>
                <a:ext uri="{FF2B5EF4-FFF2-40B4-BE49-F238E27FC236}">
                  <a16:creationId xmlns:a16="http://schemas.microsoft.com/office/drawing/2014/main" id="{992BC150-D7BE-5742-AA1C-E733DDEA521E}"/>
                </a:ext>
              </a:extLst>
            </p:cNvPr>
            <p:cNvSpPr>
              <a:spLocks noChangeArrowheads="1"/>
            </p:cNvSpPr>
            <p:nvPr/>
          </p:nvSpPr>
          <p:spPr bwMode="auto">
            <a:xfrm>
              <a:off x="2462" y="3208"/>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10" name="AutoShape 38">
              <a:extLst>
                <a:ext uri="{FF2B5EF4-FFF2-40B4-BE49-F238E27FC236}">
                  <a16:creationId xmlns:a16="http://schemas.microsoft.com/office/drawing/2014/main" id="{82900309-748A-FE4A-8E80-FCA237862C4B}"/>
                </a:ext>
              </a:extLst>
            </p:cNvPr>
            <p:cNvSpPr>
              <a:spLocks noChangeArrowheads="1"/>
            </p:cNvSpPr>
            <p:nvPr/>
          </p:nvSpPr>
          <p:spPr bwMode="auto">
            <a:xfrm>
              <a:off x="2082" y="2246"/>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11" name="AutoShape 39">
              <a:extLst>
                <a:ext uri="{FF2B5EF4-FFF2-40B4-BE49-F238E27FC236}">
                  <a16:creationId xmlns:a16="http://schemas.microsoft.com/office/drawing/2014/main" id="{49BE97A4-2AAB-354A-AE80-3DF77B5BD1E3}"/>
                </a:ext>
              </a:extLst>
            </p:cNvPr>
            <p:cNvSpPr>
              <a:spLocks noChangeArrowheads="1"/>
            </p:cNvSpPr>
            <p:nvPr/>
          </p:nvSpPr>
          <p:spPr bwMode="auto">
            <a:xfrm>
              <a:off x="2887" y="1942"/>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12" name="AutoShape 40">
              <a:extLst>
                <a:ext uri="{FF2B5EF4-FFF2-40B4-BE49-F238E27FC236}">
                  <a16:creationId xmlns:a16="http://schemas.microsoft.com/office/drawing/2014/main" id="{A25DD7A0-C5E4-6742-9594-FDBED0552726}"/>
                </a:ext>
              </a:extLst>
            </p:cNvPr>
            <p:cNvSpPr>
              <a:spLocks noChangeArrowheads="1"/>
            </p:cNvSpPr>
            <p:nvPr/>
          </p:nvSpPr>
          <p:spPr bwMode="auto">
            <a:xfrm>
              <a:off x="2001" y="2066"/>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13" name="AutoShape 41">
              <a:extLst>
                <a:ext uri="{FF2B5EF4-FFF2-40B4-BE49-F238E27FC236}">
                  <a16:creationId xmlns:a16="http://schemas.microsoft.com/office/drawing/2014/main" id="{2197554A-F5F0-0C4E-A37A-6FF14F404D16}"/>
                </a:ext>
              </a:extLst>
            </p:cNvPr>
            <p:cNvSpPr>
              <a:spLocks noChangeArrowheads="1"/>
            </p:cNvSpPr>
            <p:nvPr/>
          </p:nvSpPr>
          <p:spPr bwMode="auto">
            <a:xfrm>
              <a:off x="2552" y="2752"/>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14" name="AutoShape 42">
              <a:extLst>
                <a:ext uri="{FF2B5EF4-FFF2-40B4-BE49-F238E27FC236}">
                  <a16:creationId xmlns:a16="http://schemas.microsoft.com/office/drawing/2014/main" id="{8D273B0F-E8CD-D546-A136-D12864CDCEBF}"/>
                </a:ext>
              </a:extLst>
            </p:cNvPr>
            <p:cNvSpPr>
              <a:spLocks noChangeArrowheads="1"/>
            </p:cNvSpPr>
            <p:nvPr/>
          </p:nvSpPr>
          <p:spPr bwMode="auto">
            <a:xfrm>
              <a:off x="2656" y="2904"/>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15" name="AutoShape 43">
              <a:extLst>
                <a:ext uri="{FF2B5EF4-FFF2-40B4-BE49-F238E27FC236}">
                  <a16:creationId xmlns:a16="http://schemas.microsoft.com/office/drawing/2014/main" id="{670B1AE9-3D84-E04A-B1A1-3B3377141AE8}"/>
                </a:ext>
              </a:extLst>
            </p:cNvPr>
            <p:cNvSpPr>
              <a:spLocks noChangeArrowheads="1"/>
            </p:cNvSpPr>
            <p:nvPr/>
          </p:nvSpPr>
          <p:spPr bwMode="auto">
            <a:xfrm>
              <a:off x="2880" y="3217"/>
              <a:ext cx="90" cy="92"/>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ea typeface="ＭＳ Ｐゴシック" panose="020B0600070205080204" pitchFamily="34" charset="-128"/>
              </a:endParaRPr>
            </a:p>
          </p:txBody>
        </p:sp>
        <p:sp>
          <p:nvSpPr>
            <p:cNvPr id="127016" name="Freeform 44">
              <a:extLst>
                <a:ext uri="{FF2B5EF4-FFF2-40B4-BE49-F238E27FC236}">
                  <a16:creationId xmlns:a16="http://schemas.microsoft.com/office/drawing/2014/main" id="{DBE47FF4-5706-194D-AADC-FF90E76E2A1C}"/>
                </a:ext>
              </a:extLst>
            </p:cNvPr>
            <p:cNvSpPr>
              <a:spLocks/>
            </p:cNvSpPr>
            <p:nvPr/>
          </p:nvSpPr>
          <p:spPr bwMode="auto">
            <a:xfrm>
              <a:off x="2795" y="1842"/>
              <a:ext cx="1101" cy="1077"/>
            </a:xfrm>
            <a:custGeom>
              <a:avLst/>
              <a:gdLst>
                <a:gd name="T0" fmla="*/ 1041 w 1101"/>
                <a:gd name="T1" fmla="*/ 294 h 1077"/>
                <a:gd name="T2" fmla="*/ 1077 w 1101"/>
                <a:gd name="T3" fmla="*/ 485 h 1077"/>
                <a:gd name="T4" fmla="*/ 1013 w 1101"/>
                <a:gd name="T5" fmla="*/ 930 h 1077"/>
                <a:gd name="T6" fmla="*/ 950 w 1101"/>
                <a:gd name="T7" fmla="*/ 1040 h 1077"/>
                <a:gd name="T8" fmla="*/ 850 w 1101"/>
                <a:gd name="T9" fmla="*/ 1076 h 1077"/>
                <a:gd name="T10" fmla="*/ 595 w 1101"/>
                <a:gd name="T11" fmla="*/ 1040 h 1077"/>
                <a:gd name="T12" fmla="*/ 486 w 1101"/>
                <a:gd name="T13" fmla="*/ 994 h 1077"/>
                <a:gd name="T14" fmla="*/ 459 w 1101"/>
                <a:gd name="T15" fmla="*/ 985 h 1077"/>
                <a:gd name="T16" fmla="*/ 322 w 1101"/>
                <a:gd name="T17" fmla="*/ 876 h 1077"/>
                <a:gd name="T18" fmla="*/ 232 w 1101"/>
                <a:gd name="T19" fmla="*/ 803 h 1077"/>
                <a:gd name="T20" fmla="*/ 104 w 1101"/>
                <a:gd name="T21" fmla="*/ 685 h 1077"/>
                <a:gd name="T22" fmla="*/ 4 w 1101"/>
                <a:gd name="T23" fmla="*/ 449 h 1077"/>
                <a:gd name="T24" fmla="*/ 13 w 1101"/>
                <a:gd name="T25" fmla="*/ 130 h 1077"/>
                <a:gd name="T26" fmla="*/ 186 w 1101"/>
                <a:gd name="T27" fmla="*/ 21 h 1077"/>
                <a:gd name="T28" fmla="*/ 222 w 1101"/>
                <a:gd name="T29" fmla="*/ 12 h 1077"/>
                <a:gd name="T30" fmla="*/ 422 w 1101"/>
                <a:gd name="T31" fmla="*/ 30 h 1077"/>
                <a:gd name="T32" fmla="*/ 577 w 1101"/>
                <a:gd name="T33" fmla="*/ 103 h 1077"/>
                <a:gd name="T34" fmla="*/ 695 w 1101"/>
                <a:gd name="T35" fmla="*/ 176 h 1077"/>
                <a:gd name="T36" fmla="*/ 768 w 1101"/>
                <a:gd name="T37" fmla="*/ 203 h 1077"/>
                <a:gd name="T38" fmla="*/ 1041 w 1101"/>
                <a:gd name="T39" fmla="*/ 294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17" name="Freeform 45">
              <a:extLst>
                <a:ext uri="{FF2B5EF4-FFF2-40B4-BE49-F238E27FC236}">
                  <a16:creationId xmlns:a16="http://schemas.microsoft.com/office/drawing/2014/main" id="{C8622C50-6825-8B45-A32C-9F1164B84731}"/>
                </a:ext>
              </a:extLst>
            </p:cNvPr>
            <p:cNvSpPr>
              <a:spLocks/>
            </p:cNvSpPr>
            <p:nvPr/>
          </p:nvSpPr>
          <p:spPr bwMode="auto">
            <a:xfrm>
              <a:off x="2291" y="2591"/>
              <a:ext cx="918" cy="965"/>
            </a:xfrm>
            <a:custGeom>
              <a:avLst/>
              <a:gdLst>
                <a:gd name="T0" fmla="*/ 227 w 918"/>
                <a:gd name="T1" fmla="*/ 818 h 965"/>
                <a:gd name="T2" fmla="*/ 191 w 918"/>
                <a:gd name="T3" fmla="*/ 782 h 965"/>
                <a:gd name="T4" fmla="*/ 118 w 918"/>
                <a:gd name="T5" fmla="*/ 737 h 965"/>
                <a:gd name="T6" fmla="*/ 81 w 918"/>
                <a:gd name="T7" fmla="*/ 700 h 965"/>
                <a:gd name="T8" fmla="*/ 45 w 918"/>
                <a:gd name="T9" fmla="*/ 646 h 965"/>
                <a:gd name="T10" fmla="*/ 0 w 918"/>
                <a:gd name="T11" fmla="*/ 464 h 965"/>
                <a:gd name="T12" fmla="*/ 9 w 918"/>
                <a:gd name="T13" fmla="*/ 200 h 965"/>
                <a:gd name="T14" fmla="*/ 81 w 918"/>
                <a:gd name="T15" fmla="*/ 136 h 965"/>
                <a:gd name="T16" fmla="*/ 291 w 918"/>
                <a:gd name="T17" fmla="*/ 0 h 965"/>
                <a:gd name="T18" fmla="*/ 391 w 918"/>
                <a:gd name="T19" fmla="*/ 18 h 965"/>
                <a:gd name="T20" fmla="*/ 491 w 918"/>
                <a:gd name="T21" fmla="*/ 55 h 965"/>
                <a:gd name="T22" fmla="*/ 691 w 918"/>
                <a:gd name="T23" fmla="*/ 164 h 965"/>
                <a:gd name="T24" fmla="*/ 718 w 918"/>
                <a:gd name="T25" fmla="*/ 218 h 965"/>
                <a:gd name="T26" fmla="*/ 745 w 918"/>
                <a:gd name="T27" fmla="*/ 246 h 965"/>
                <a:gd name="T28" fmla="*/ 809 w 918"/>
                <a:gd name="T29" fmla="*/ 346 h 965"/>
                <a:gd name="T30" fmla="*/ 845 w 918"/>
                <a:gd name="T31" fmla="*/ 427 h 965"/>
                <a:gd name="T32" fmla="*/ 863 w 918"/>
                <a:gd name="T33" fmla="*/ 518 h 965"/>
                <a:gd name="T34" fmla="*/ 890 w 918"/>
                <a:gd name="T35" fmla="*/ 609 h 965"/>
                <a:gd name="T36" fmla="*/ 918 w 918"/>
                <a:gd name="T37" fmla="*/ 773 h 965"/>
                <a:gd name="T38" fmla="*/ 827 w 918"/>
                <a:gd name="T39" fmla="*/ 927 h 965"/>
                <a:gd name="T40" fmla="*/ 754 w 918"/>
                <a:gd name="T41" fmla="*/ 946 h 965"/>
                <a:gd name="T42" fmla="*/ 718 w 918"/>
                <a:gd name="T43" fmla="*/ 955 h 965"/>
                <a:gd name="T44" fmla="*/ 354 w 918"/>
                <a:gd name="T45" fmla="*/ 937 h 965"/>
                <a:gd name="T46" fmla="*/ 245 w 918"/>
                <a:gd name="T47" fmla="*/ 864 h 965"/>
                <a:gd name="T48" fmla="*/ 227 w 918"/>
                <a:gd name="T49" fmla="*/ 818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18" name="Freeform 46">
              <a:extLst>
                <a:ext uri="{FF2B5EF4-FFF2-40B4-BE49-F238E27FC236}">
                  <a16:creationId xmlns:a16="http://schemas.microsoft.com/office/drawing/2014/main" id="{13B5A23F-5016-5B44-8F32-8ED645A69D1F}"/>
                </a:ext>
              </a:extLst>
            </p:cNvPr>
            <p:cNvSpPr>
              <a:spLocks/>
            </p:cNvSpPr>
            <p:nvPr/>
          </p:nvSpPr>
          <p:spPr bwMode="auto">
            <a:xfrm>
              <a:off x="1473" y="1882"/>
              <a:ext cx="869" cy="1173"/>
            </a:xfrm>
            <a:custGeom>
              <a:avLst/>
              <a:gdLst>
                <a:gd name="T0" fmla="*/ 754 w 869"/>
                <a:gd name="T1" fmla="*/ 791 h 1173"/>
                <a:gd name="T2" fmla="*/ 699 w 869"/>
                <a:gd name="T3" fmla="*/ 945 h 1173"/>
                <a:gd name="T4" fmla="*/ 654 w 869"/>
                <a:gd name="T5" fmla="*/ 1082 h 1173"/>
                <a:gd name="T6" fmla="*/ 636 w 869"/>
                <a:gd name="T7" fmla="*/ 1136 h 1173"/>
                <a:gd name="T8" fmla="*/ 618 w 869"/>
                <a:gd name="T9" fmla="*/ 1155 h 1173"/>
                <a:gd name="T10" fmla="*/ 563 w 869"/>
                <a:gd name="T11" fmla="*/ 1173 h 1173"/>
                <a:gd name="T12" fmla="*/ 290 w 869"/>
                <a:gd name="T13" fmla="*/ 1145 h 1173"/>
                <a:gd name="T14" fmla="*/ 127 w 869"/>
                <a:gd name="T15" fmla="*/ 1073 h 1173"/>
                <a:gd name="T16" fmla="*/ 36 w 869"/>
                <a:gd name="T17" fmla="*/ 1009 h 1173"/>
                <a:gd name="T18" fmla="*/ 0 w 869"/>
                <a:gd name="T19" fmla="*/ 955 h 1173"/>
                <a:gd name="T20" fmla="*/ 81 w 869"/>
                <a:gd name="T21" fmla="*/ 500 h 1173"/>
                <a:gd name="T22" fmla="*/ 109 w 869"/>
                <a:gd name="T23" fmla="*/ 236 h 1173"/>
                <a:gd name="T24" fmla="*/ 154 w 869"/>
                <a:gd name="T25" fmla="*/ 164 h 1173"/>
                <a:gd name="T26" fmla="*/ 200 w 869"/>
                <a:gd name="T27" fmla="*/ 136 h 1173"/>
                <a:gd name="T28" fmla="*/ 309 w 869"/>
                <a:gd name="T29" fmla="*/ 73 h 1173"/>
                <a:gd name="T30" fmla="*/ 354 w 869"/>
                <a:gd name="T31" fmla="*/ 45 h 1173"/>
                <a:gd name="T32" fmla="*/ 427 w 869"/>
                <a:gd name="T33" fmla="*/ 0 h 1173"/>
                <a:gd name="T34" fmla="*/ 709 w 869"/>
                <a:gd name="T35" fmla="*/ 82 h 1173"/>
                <a:gd name="T36" fmla="*/ 809 w 869"/>
                <a:gd name="T37" fmla="*/ 200 h 1173"/>
                <a:gd name="T38" fmla="*/ 845 w 869"/>
                <a:gd name="T39" fmla="*/ 255 h 1173"/>
                <a:gd name="T40" fmla="*/ 863 w 869"/>
                <a:gd name="T41" fmla="*/ 309 h 1173"/>
                <a:gd name="T42" fmla="*/ 790 w 869"/>
                <a:gd name="T43" fmla="*/ 709 h 1173"/>
                <a:gd name="T44" fmla="*/ 754 w 869"/>
                <a:gd name="T45" fmla="*/ 791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3FA6058B-5A97-CC40-9B92-DD9AE8B6B63E}"/>
              </a:ext>
            </a:extLst>
          </p:cNvPr>
          <p:cNvSpPr>
            <a:spLocks noGrp="1" noChangeArrowheads="1"/>
          </p:cNvSpPr>
          <p:nvPr>
            <p:ph type="title"/>
          </p:nvPr>
        </p:nvSpPr>
        <p:spPr>
          <a:xfrm>
            <a:off x="-152400" y="152400"/>
            <a:ext cx="9525000" cy="762000"/>
          </a:xfrm>
        </p:spPr>
        <p:txBody>
          <a:bodyPr/>
          <a:lstStyle/>
          <a:p>
            <a:pPr eaLnBrk="1" hangingPunct="1"/>
            <a:r>
              <a:rPr lang="en-US" altLang="en-US">
                <a:solidFill>
                  <a:srgbClr val="170981"/>
                </a:solidFill>
              </a:rPr>
              <a:t>(4) Sampling</a:t>
            </a:r>
          </a:p>
        </p:txBody>
      </p:sp>
      <p:sp>
        <p:nvSpPr>
          <p:cNvPr id="128002" name="Rectangle 3">
            <a:extLst>
              <a:ext uri="{FF2B5EF4-FFF2-40B4-BE49-F238E27FC236}">
                <a16:creationId xmlns:a16="http://schemas.microsoft.com/office/drawing/2014/main" id="{0DAB64BE-45B5-8B4A-AEF4-BD3C8F9ADD7A}"/>
              </a:ext>
            </a:extLst>
          </p:cNvPr>
          <p:cNvSpPr>
            <a:spLocks noGrp="1" noChangeArrowheads="1"/>
          </p:cNvSpPr>
          <p:nvPr>
            <p:ph type="body" idx="1"/>
          </p:nvPr>
        </p:nvSpPr>
        <p:spPr>
          <a:xfrm>
            <a:off x="381000" y="1371600"/>
            <a:ext cx="8458200" cy="5181600"/>
          </a:xfrm>
        </p:spPr>
        <p:txBody>
          <a:bodyPr/>
          <a:lstStyle/>
          <a:p>
            <a:pPr eaLnBrk="1" hangingPunct="1">
              <a:lnSpc>
                <a:spcPct val="120000"/>
              </a:lnSpc>
            </a:pPr>
            <a:r>
              <a:rPr lang="en-US" altLang="en-US" sz="2400"/>
              <a:t>Sampling: obtaining a small sample </a:t>
            </a:r>
            <a:r>
              <a:rPr lang="en-US" altLang="en-US" sz="2400" i="1"/>
              <a:t>s</a:t>
            </a:r>
            <a:r>
              <a:rPr lang="en-US" altLang="en-US" sz="2400"/>
              <a:t> to represent the whole data set </a:t>
            </a:r>
            <a:r>
              <a:rPr lang="en-US" altLang="en-US" sz="2400" i="1"/>
              <a:t>N</a:t>
            </a:r>
          </a:p>
          <a:p>
            <a:pPr eaLnBrk="1" hangingPunct="1">
              <a:lnSpc>
                <a:spcPct val="120000"/>
              </a:lnSpc>
            </a:pPr>
            <a:r>
              <a:rPr lang="en-US" altLang="en-US" sz="2400"/>
              <a:t>Allow a mining algorithm to run in complexity that is potentially sub-linear to the size of the data</a:t>
            </a:r>
          </a:p>
          <a:p>
            <a:pPr eaLnBrk="1" hangingPunct="1">
              <a:lnSpc>
                <a:spcPct val="120000"/>
              </a:lnSpc>
            </a:pPr>
            <a:r>
              <a:rPr lang="en-US" altLang="en-US" sz="2400"/>
              <a:t>Key principle: Choose a </a:t>
            </a:r>
            <a:r>
              <a:rPr lang="en-US" altLang="en-US" sz="2400">
                <a:solidFill>
                  <a:schemeClr val="hlink"/>
                </a:solidFill>
              </a:rPr>
              <a:t>representative</a:t>
            </a:r>
            <a:r>
              <a:rPr lang="en-US" altLang="en-US" sz="2400"/>
              <a:t> subset of the data</a:t>
            </a:r>
          </a:p>
          <a:p>
            <a:pPr lvl="1" eaLnBrk="1" hangingPunct="1">
              <a:lnSpc>
                <a:spcPct val="120000"/>
              </a:lnSpc>
            </a:pPr>
            <a:r>
              <a:rPr lang="en-US" altLang="en-US" sz="2400"/>
              <a:t>Simple random sampling may have very poor performance in the presence of skew</a:t>
            </a:r>
          </a:p>
          <a:p>
            <a:pPr lvl="1" eaLnBrk="1" hangingPunct="1">
              <a:lnSpc>
                <a:spcPct val="120000"/>
              </a:lnSpc>
            </a:pPr>
            <a:r>
              <a:rPr lang="en-US" altLang="en-US" sz="2400"/>
              <a:t>Develop adaptive sampling methods, e.g., stratified sampling: </a:t>
            </a:r>
          </a:p>
          <a:p>
            <a:pPr eaLnBrk="1" hangingPunct="1">
              <a:lnSpc>
                <a:spcPct val="120000"/>
              </a:lnSpc>
            </a:pPr>
            <a:r>
              <a:rPr lang="en-US" altLang="en-US" sz="2400"/>
              <a:t>Note: Sampling may not reduce database I/Os (page at a time)</a:t>
            </a:r>
          </a:p>
        </p:txBody>
      </p:sp>
    </p:spTree>
  </p:cSld>
  <p:clrMapOvr>
    <a:masterClrMapping/>
  </p:clrMapOvr>
  <p:transition>
    <p:zo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9CA34779-1B54-7042-9CAF-79A8D3948F52}"/>
              </a:ext>
            </a:extLst>
          </p:cNvPr>
          <p:cNvSpPr>
            <a:spLocks noGrp="1" noChangeArrowheads="1"/>
          </p:cNvSpPr>
          <p:nvPr>
            <p:ph type="title"/>
          </p:nvPr>
        </p:nvSpPr>
        <p:spPr>
          <a:xfrm>
            <a:off x="-152400" y="152400"/>
            <a:ext cx="9525000" cy="762000"/>
          </a:xfrm>
        </p:spPr>
        <p:txBody>
          <a:bodyPr/>
          <a:lstStyle/>
          <a:p>
            <a:pPr eaLnBrk="1" hangingPunct="1"/>
            <a:r>
              <a:rPr lang="en-US" altLang="en-US"/>
              <a:t>Types of Sampling</a:t>
            </a:r>
          </a:p>
        </p:txBody>
      </p:sp>
      <p:sp>
        <p:nvSpPr>
          <p:cNvPr id="130050" name="Rectangle 3">
            <a:extLst>
              <a:ext uri="{FF2B5EF4-FFF2-40B4-BE49-F238E27FC236}">
                <a16:creationId xmlns:a16="http://schemas.microsoft.com/office/drawing/2014/main" id="{3C34DF0E-49C5-ED44-AF98-3D40C391DF5F}"/>
              </a:ext>
            </a:extLst>
          </p:cNvPr>
          <p:cNvSpPr>
            <a:spLocks noGrp="1" noChangeArrowheads="1"/>
          </p:cNvSpPr>
          <p:nvPr>
            <p:ph type="body" idx="1"/>
          </p:nvPr>
        </p:nvSpPr>
        <p:spPr>
          <a:xfrm>
            <a:off x="304800" y="1447800"/>
            <a:ext cx="8534400" cy="5105400"/>
          </a:xfrm>
        </p:spPr>
        <p:txBody>
          <a:bodyPr/>
          <a:lstStyle/>
          <a:p>
            <a:pPr eaLnBrk="1" hangingPunct="1">
              <a:lnSpc>
                <a:spcPct val="90000"/>
              </a:lnSpc>
            </a:pPr>
            <a:r>
              <a:rPr lang="en-US" altLang="en-US" sz="2400" b="1"/>
              <a:t>Simple random sampling</a:t>
            </a:r>
          </a:p>
          <a:p>
            <a:pPr lvl="1" eaLnBrk="1" hangingPunct="1">
              <a:lnSpc>
                <a:spcPct val="90000"/>
              </a:lnSpc>
            </a:pPr>
            <a:r>
              <a:rPr lang="en-US" altLang="en-US" sz="2400"/>
              <a:t>There is an equal probability of selecting any particular item</a:t>
            </a:r>
          </a:p>
          <a:p>
            <a:pPr eaLnBrk="1" hangingPunct="1">
              <a:lnSpc>
                <a:spcPct val="90000"/>
              </a:lnSpc>
            </a:pPr>
            <a:r>
              <a:rPr lang="en-US" altLang="en-US" sz="2400" b="1"/>
              <a:t>Sampling without replacement</a:t>
            </a:r>
          </a:p>
          <a:p>
            <a:pPr lvl="1" eaLnBrk="1" hangingPunct="1">
              <a:lnSpc>
                <a:spcPct val="90000"/>
              </a:lnSpc>
            </a:pPr>
            <a:r>
              <a:rPr lang="en-US" altLang="en-US" sz="2400"/>
              <a:t>Once an object is selected, it is removed from the population</a:t>
            </a:r>
          </a:p>
          <a:p>
            <a:pPr eaLnBrk="1" hangingPunct="1">
              <a:lnSpc>
                <a:spcPct val="90000"/>
              </a:lnSpc>
            </a:pPr>
            <a:r>
              <a:rPr lang="en-US" altLang="en-US" sz="2400" b="1"/>
              <a:t>Sampling with replacement</a:t>
            </a:r>
          </a:p>
          <a:p>
            <a:pPr lvl="1" eaLnBrk="1" hangingPunct="1">
              <a:lnSpc>
                <a:spcPct val="90000"/>
              </a:lnSpc>
            </a:pPr>
            <a:r>
              <a:rPr lang="en-US" altLang="en-US" sz="2400"/>
              <a:t>A selected object is not removed from the population</a:t>
            </a:r>
          </a:p>
          <a:p>
            <a:pPr eaLnBrk="1" hangingPunct="1">
              <a:lnSpc>
                <a:spcPct val="90000"/>
              </a:lnSpc>
            </a:pPr>
            <a:r>
              <a:rPr lang="en-US" altLang="en-US" sz="2400" b="1"/>
              <a:t>Stratified sampling: </a:t>
            </a:r>
          </a:p>
          <a:p>
            <a:pPr lvl="1" eaLnBrk="1" hangingPunct="1">
              <a:lnSpc>
                <a:spcPct val="90000"/>
              </a:lnSpc>
            </a:pPr>
            <a:r>
              <a:rPr lang="en-US" altLang="en-US" sz="2400"/>
              <a:t>Partition the data set, and draw samples from each partition (proportionally, i.e., approximately the same percentage of the data) </a:t>
            </a:r>
          </a:p>
          <a:p>
            <a:pPr lvl="1" eaLnBrk="1" hangingPunct="1">
              <a:lnSpc>
                <a:spcPct val="90000"/>
              </a:lnSpc>
            </a:pPr>
            <a:r>
              <a:rPr lang="en-US" altLang="en-US" sz="2400"/>
              <a:t>Used in conjunction with skewed data</a:t>
            </a:r>
          </a:p>
          <a:p>
            <a:pPr lvl="1" eaLnBrk="1" hangingPunct="1">
              <a:lnSpc>
                <a:spcPct val="90000"/>
              </a:lnSpc>
            </a:pPr>
            <a:endParaRPr lang="en-US" altLang="en-US" sz="2000"/>
          </a:p>
        </p:txBody>
      </p:sp>
    </p:spTree>
  </p:cSld>
  <p:clrMapOvr>
    <a:masterClrMapping/>
  </p:clrMapOvr>
  <p:transition>
    <p:zo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2">
            <a:extLst>
              <a:ext uri="{FF2B5EF4-FFF2-40B4-BE49-F238E27FC236}">
                <a16:creationId xmlns:a16="http://schemas.microsoft.com/office/drawing/2014/main" id="{74D50625-5066-F545-89D0-271FFAAFAD8D}"/>
              </a:ext>
            </a:extLst>
          </p:cNvPr>
          <p:cNvSpPr txBox="1">
            <a:spLocks noChangeArrowheads="1"/>
          </p:cNvSpPr>
          <p:nvPr/>
        </p:nvSpPr>
        <p:spPr bwMode="auto">
          <a:xfrm>
            <a:off x="152400" y="3810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3200" b="1">
                <a:solidFill>
                  <a:schemeClr val="tx2"/>
                </a:solidFill>
              </a:rPr>
              <a:t>Sampling: With or without Replacement</a:t>
            </a:r>
          </a:p>
        </p:txBody>
      </p:sp>
      <p:sp>
        <p:nvSpPr>
          <p:cNvPr id="132098" name="Text Box 3">
            <a:extLst>
              <a:ext uri="{FF2B5EF4-FFF2-40B4-BE49-F238E27FC236}">
                <a16:creationId xmlns:a16="http://schemas.microsoft.com/office/drawing/2014/main" id="{F862C643-9332-7B41-B7A6-4F7478D00AFE}"/>
              </a:ext>
            </a:extLst>
          </p:cNvPr>
          <p:cNvSpPr txBox="1">
            <a:spLocks noChangeArrowheads="1"/>
          </p:cNvSpPr>
          <p:nvPr/>
        </p:nvSpPr>
        <p:spPr bwMode="auto">
          <a:xfrm rot="-1013563">
            <a:off x="3733800" y="2819400"/>
            <a:ext cx="22050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SRSWOR</a:t>
            </a:r>
          </a:p>
          <a:p>
            <a:pPr>
              <a:spcBef>
                <a:spcPct val="0"/>
              </a:spcBef>
              <a:buClrTx/>
              <a:buSzTx/>
              <a:buFontTx/>
              <a:buNone/>
            </a:pPr>
            <a:r>
              <a:rPr lang="en-US" altLang="en-US" sz="2400">
                <a:latin typeface="Times New Roman" panose="02020603050405020304" pitchFamily="18" charset="0"/>
              </a:rPr>
              <a:t>(simple random</a:t>
            </a:r>
          </a:p>
          <a:p>
            <a:pPr>
              <a:spcBef>
                <a:spcPct val="0"/>
              </a:spcBef>
              <a:buClrTx/>
              <a:buSzTx/>
              <a:buFontTx/>
              <a:buNone/>
            </a:pPr>
            <a:r>
              <a:rPr lang="en-US" altLang="en-US" sz="2400">
                <a:latin typeface="Times New Roman" panose="02020603050405020304" pitchFamily="18" charset="0"/>
              </a:rPr>
              <a:t> sample without </a:t>
            </a:r>
          </a:p>
          <a:p>
            <a:pPr>
              <a:spcBef>
                <a:spcPct val="0"/>
              </a:spcBef>
              <a:buClrTx/>
              <a:buSzTx/>
              <a:buFontTx/>
              <a:buNone/>
            </a:pPr>
            <a:r>
              <a:rPr lang="en-US" altLang="en-US" sz="2400">
                <a:latin typeface="Times New Roman" panose="02020603050405020304" pitchFamily="18" charset="0"/>
              </a:rPr>
              <a:t>replacement)</a:t>
            </a:r>
          </a:p>
        </p:txBody>
      </p:sp>
      <p:grpSp>
        <p:nvGrpSpPr>
          <p:cNvPr id="132099" name="Group 4">
            <a:extLst>
              <a:ext uri="{FF2B5EF4-FFF2-40B4-BE49-F238E27FC236}">
                <a16:creationId xmlns:a16="http://schemas.microsoft.com/office/drawing/2014/main" id="{3507CBD6-CD03-C840-98EA-B04AEE577D16}"/>
              </a:ext>
            </a:extLst>
          </p:cNvPr>
          <p:cNvGrpSpPr>
            <a:grpSpLocks/>
          </p:cNvGrpSpPr>
          <p:nvPr/>
        </p:nvGrpSpPr>
        <p:grpSpPr bwMode="auto">
          <a:xfrm>
            <a:off x="5695950" y="1771650"/>
            <a:ext cx="2438400" cy="1676400"/>
            <a:chOff x="3588" y="1116"/>
            <a:chExt cx="1536" cy="1056"/>
          </a:xfrm>
        </p:grpSpPr>
        <p:sp>
          <p:nvSpPr>
            <p:cNvPr id="132120" name="AutoShape 5">
              <a:extLst>
                <a:ext uri="{FF2B5EF4-FFF2-40B4-BE49-F238E27FC236}">
                  <a16:creationId xmlns:a16="http://schemas.microsoft.com/office/drawing/2014/main" id="{6084D0B6-9663-2A48-8887-9A7954E49EFC}"/>
                </a:ext>
              </a:extLst>
            </p:cNvPr>
            <p:cNvSpPr>
              <a:spLocks noChangeArrowheads="1"/>
            </p:cNvSpPr>
            <p:nvPr/>
          </p:nvSpPr>
          <p:spPr bwMode="auto">
            <a:xfrm>
              <a:off x="3588" y="1116"/>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21" name="Oval 6">
              <a:extLst>
                <a:ext uri="{FF2B5EF4-FFF2-40B4-BE49-F238E27FC236}">
                  <a16:creationId xmlns:a16="http://schemas.microsoft.com/office/drawing/2014/main" id="{8D92F95A-E5A7-1C46-B275-86E14C9811EE}"/>
                </a:ext>
              </a:extLst>
            </p:cNvPr>
            <p:cNvSpPr>
              <a:spLocks noChangeArrowheads="1"/>
            </p:cNvSpPr>
            <p:nvPr/>
          </p:nvSpPr>
          <p:spPr bwMode="auto">
            <a:xfrm>
              <a:off x="4092" y="1788"/>
              <a:ext cx="540" cy="36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22" name="Oval 7">
              <a:extLst>
                <a:ext uri="{FF2B5EF4-FFF2-40B4-BE49-F238E27FC236}">
                  <a16:creationId xmlns:a16="http://schemas.microsoft.com/office/drawing/2014/main" id="{E9E1E087-E3D5-B54C-8AB6-F0C98539A81D}"/>
                </a:ext>
              </a:extLst>
            </p:cNvPr>
            <p:cNvSpPr>
              <a:spLocks noChangeArrowheads="1"/>
            </p:cNvSpPr>
            <p:nvPr/>
          </p:nvSpPr>
          <p:spPr bwMode="auto">
            <a:xfrm>
              <a:off x="4632" y="1632"/>
              <a:ext cx="492" cy="39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23" name="Oval 8">
              <a:extLst>
                <a:ext uri="{FF2B5EF4-FFF2-40B4-BE49-F238E27FC236}">
                  <a16:creationId xmlns:a16="http://schemas.microsoft.com/office/drawing/2014/main" id="{CBB11C12-6598-9D48-9626-867339357680}"/>
                </a:ext>
              </a:extLst>
            </p:cNvPr>
            <p:cNvSpPr>
              <a:spLocks noChangeArrowheads="1"/>
            </p:cNvSpPr>
            <p:nvPr/>
          </p:nvSpPr>
          <p:spPr bwMode="auto">
            <a:xfrm>
              <a:off x="3588" y="1668"/>
              <a:ext cx="540" cy="36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132100" name="Text Box 9">
            <a:extLst>
              <a:ext uri="{FF2B5EF4-FFF2-40B4-BE49-F238E27FC236}">
                <a16:creationId xmlns:a16="http://schemas.microsoft.com/office/drawing/2014/main" id="{671A3FB0-8D02-FF45-9869-B5051CF157EF}"/>
              </a:ext>
            </a:extLst>
          </p:cNvPr>
          <p:cNvSpPr txBox="1">
            <a:spLocks noChangeArrowheads="1"/>
          </p:cNvSpPr>
          <p:nvPr/>
        </p:nvSpPr>
        <p:spPr bwMode="auto">
          <a:xfrm rot="848056">
            <a:off x="3962400" y="5105400"/>
            <a:ext cx="121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SRSWR</a:t>
            </a:r>
          </a:p>
        </p:txBody>
      </p:sp>
      <p:grpSp>
        <p:nvGrpSpPr>
          <p:cNvPr id="132101" name="Group 10">
            <a:extLst>
              <a:ext uri="{FF2B5EF4-FFF2-40B4-BE49-F238E27FC236}">
                <a16:creationId xmlns:a16="http://schemas.microsoft.com/office/drawing/2014/main" id="{BE8FBDAB-5A16-D14B-BDF8-A55A3F49AF7B}"/>
              </a:ext>
            </a:extLst>
          </p:cNvPr>
          <p:cNvGrpSpPr>
            <a:grpSpLocks/>
          </p:cNvGrpSpPr>
          <p:nvPr/>
        </p:nvGrpSpPr>
        <p:grpSpPr bwMode="auto">
          <a:xfrm>
            <a:off x="5772150" y="4457700"/>
            <a:ext cx="2438400" cy="1676400"/>
            <a:chOff x="3636" y="2808"/>
            <a:chExt cx="1536" cy="1056"/>
          </a:xfrm>
        </p:grpSpPr>
        <p:sp>
          <p:nvSpPr>
            <p:cNvPr id="132116" name="AutoShape 11">
              <a:extLst>
                <a:ext uri="{FF2B5EF4-FFF2-40B4-BE49-F238E27FC236}">
                  <a16:creationId xmlns:a16="http://schemas.microsoft.com/office/drawing/2014/main" id="{7A050E49-710D-0640-A077-73E33AA16182}"/>
                </a:ext>
              </a:extLst>
            </p:cNvPr>
            <p:cNvSpPr>
              <a:spLocks noChangeArrowheads="1"/>
            </p:cNvSpPr>
            <p:nvPr/>
          </p:nvSpPr>
          <p:spPr bwMode="auto">
            <a:xfrm>
              <a:off x="3636" y="2808"/>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17" name="Oval 12">
              <a:extLst>
                <a:ext uri="{FF2B5EF4-FFF2-40B4-BE49-F238E27FC236}">
                  <a16:creationId xmlns:a16="http://schemas.microsoft.com/office/drawing/2014/main" id="{6359BC4B-779B-4D4E-AC39-09E42590F20D}"/>
                </a:ext>
              </a:extLst>
            </p:cNvPr>
            <p:cNvSpPr>
              <a:spLocks noChangeArrowheads="1"/>
            </p:cNvSpPr>
            <p:nvPr/>
          </p:nvSpPr>
          <p:spPr bwMode="auto">
            <a:xfrm>
              <a:off x="3648" y="3372"/>
              <a:ext cx="540" cy="36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18" name="Oval 13">
              <a:extLst>
                <a:ext uri="{FF2B5EF4-FFF2-40B4-BE49-F238E27FC236}">
                  <a16:creationId xmlns:a16="http://schemas.microsoft.com/office/drawing/2014/main" id="{3203C1F1-85F1-2545-A1F9-5207796BA0A8}"/>
                </a:ext>
              </a:extLst>
            </p:cNvPr>
            <p:cNvSpPr>
              <a:spLocks noChangeArrowheads="1"/>
            </p:cNvSpPr>
            <p:nvPr/>
          </p:nvSpPr>
          <p:spPr bwMode="auto">
            <a:xfrm>
              <a:off x="4188" y="3480"/>
              <a:ext cx="540" cy="36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19" name="Oval 14">
              <a:extLst>
                <a:ext uri="{FF2B5EF4-FFF2-40B4-BE49-F238E27FC236}">
                  <a16:creationId xmlns:a16="http://schemas.microsoft.com/office/drawing/2014/main" id="{40CF802D-D366-2242-82AB-DB0E0599CDFB}"/>
                </a:ext>
              </a:extLst>
            </p:cNvPr>
            <p:cNvSpPr>
              <a:spLocks noChangeArrowheads="1"/>
            </p:cNvSpPr>
            <p:nvPr/>
          </p:nvSpPr>
          <p:spPr bwMode="auto">
            <a:xfrm>
              <a:off x="4656" y="3288"/>
              <a:ext cx="516" cy="396"/>
            </a:xfrm>
            <a:prstGeom prst="ellipse">
              <a:avLst/>
            </a:prstGeom>
            <a:solidFill>
              <a:srgbClr val="FAE2F6"/>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grpSp>
        <p:nvGrpSpPr>
          <p:cNvPr id="132102" name="Group 15">
            <a:extLst>
              <a:ext uri="{FF2B5EF4-FFF2-40B4-BE49-F238E27FC236}">
                <a16:creationId xmlns:a16="http://schemas.microsoft.com/office/drawing/2014/main" id="{5BFF382F-7946-3849-95E5-BA0FF583A8E8}"/>
              </a:ext>
            </a:extLst>
          </p:cNvPr>
          <p:cNvGrpSpPr>
            <a:grpSpLocks/>
          </p:cNvGrpSpPr>
          <p:nvPr/>
        </p:nvGrpSpPr>
        <p:grpSpPr bwMode="auto">
          <a:xfrm>
            <a:off x="876300" y="1905000"/>
            <a:ext cx="2724150" cy="4556125"/>
            <a:chOff x="564" y="1284"/>
            <a:chExt cx="1716" cy="2870"/>
          </a:xfrm>
        </p:grpSpPr>
        <p:sp>
          <p:nvSpPr>
            <p:cNvPr id="132105" name="AutoShape 16">
              <a:extLst>
                <a:ext uri="{FF2B5EF4-FFF2-40B4-BE49-F238E27FC236}">
                  <a16:creationId xmlns:a16="http://schemas.microsoft.com/office/drawing/2014/main" id="{ADE6A349-1A53-704A-9EE0-F0E6A4A73AEA}"/>
                </a:ext>
              </a:extLst>
            </p:cNvPr>
            <p:cNvSpPr>
              <a:spLocks noChangeArrowheads="1"/>
            </p:cNvSpPr>
            <p:nvPr/>
          </p:nvSpPr>
          <p:spPr bwMode="auto">
            <a:xfrm>
              <a:off x="564" y="1284"/>
              <a:ext cx="1716" cy="2616"/>
            </a:xfrm>
            <a:prstGeom prst="can">
              <a:avLst>
                <a:gd name="adj" fmla="val 3811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06" name="Oval 17">
              <a:extLst>
                <a:ext uri="{FF2B5EF4-FFF2-40B4-BE49-F238E27FC236}">
                  <a16:creationId xmlns:a16="http://schemas.microsoft.com/office/drawing/2014/main" id="{2D94E1D3-D635-7747-8EC7-4ACF7C3CBCE7}"/>
                </a:ext>
              </a:extLst>
            </p:cNvPr>
            <p:cNvSpPr>
              <a:spLocks noChangeArrowheads="1"/>
            </p:cNvSpPr>
            <p:nvPr/>
          </p:nvSpPr>
          <p:spPr bwMode="auto">
            <a:xfrm>
              <a:off x="672" y="3336"/>
              <a:ext cx="516" cy="396"/>
            </a:xfrm>
            <a:prstGeom prst="ellipse">
              <a:avLst/>
            </a:prstGeom>
            <a:solidFill>
              <a:srgbClr val="FAE2F6"/>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07" name="Oval 18">
              <a:extLst>
                <a:ext uri="{FF2B5EF4-FFF2-40B4-BE49-F238E27FC236}">
                  <a16:creationId xmlns:a16="http://schemas.microsoft.com/office/drawing/2014/main" id="{242CA96E-16A6-B44D-A58D-807209B6B93B}"/>
                </a:ext>
              </a:extLst>
            </p:cNvPr>
            <p:cNvSpPr>
              <a:spLocks noChangeArrowheads="1"/>
            </p:cNvSpPr>
            <p:nvPr/>
          </p:nvSpPr>
          <p:spPr bwMode="auto">
            <a:xfrm>
              <a:off x="660" y="2916"/>
              <a:ext cx="540" cy="360"/>
            </a:xfrm>
            <a:prstGeom prst="ellipse">
              <a:avLst/>
            </a:prstGeom>
            <a:solidFill>
              <a:srgbClr val="006666"/>
            </a:solidFill>
            <a:ln w="9525">
              <a:solidFill>
                <a:schemeClr val="accent2"/>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08" name="Oval 19">
              <a:extLst>
                <a:ext uri="{FF2B5EF4-FFF2-40B4-BE49-F238E27FC236}">
                  <a16:creationId xmlns:a16="http://schemas.microsoft.com/office/drawing/2014/main" id="{54BDC09A-F796-1D4A-B103-A6E5D9898B7D}"/>
                </a:ext>
              </a:extLst>
            </p:cNvPr>
            <p:cNvSpPr>
              <a:spLocks noChangeArrowheads="1"/>
            </p:cNvSpPr>
            <p:nvPr/>
          </p:nvSpPr>
          <p:spPr bwMode="auto">
            <a:xfrm>
              <a:off x="1236" y="3468"/>
              <a:ext cx="564" cy="396"/>
            </a:xfrm>
            <a:prstGeom prst="ellipse">
              <a:avLst/>
            </a:prstGeom>
            <a:solidFill>
              <a:srgbClr val="121328"/>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09" name="Oval 20">
              <a:extLst>
                <a:ext uri="{FF2B5EF4-FFF2-40B4-BE49-F238E27FC236}">
                  <a16:creationId xmlns:a16="http://schemas.microsoft.com/office/drawing/2014/main" id="{91B7EB97-6BE8-D74E-8FE6-B846F98A700F}"/>
                </a:ext>
              </a:extLst>
            </p:cNvPr>
            <p:cNvSpPr>
              <a:spLocks noChangeArrowheads="1"/>
            </p:cNvSpPr>
            <p:nvPr/>
          </p:nvSpPr>
          <p:spPr bwMode="auto">
            <a:xfrm>
              <a:off x="1764" y="3240"/>
              <a:ext cx="492" cy="39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10" name="Oval 21">
              <a:extLst>
                <a:ext uri="{FF2B5EF4-FFF2-40B4-BE49-F238E27FC236}">
                  <a16:creationId xmlns:a16="http://schemas.microsoft.com/office/drawing/2014/main" id="{E525456E-E85B-FB45-99B6-604BF68EBF5F}"/>
                </a:ext>
              </a:extLst>
            </p:cNvPr>
            <p:cNvSpPr>
              <a:spLocks noChangeArrowheads="1"/>
            </p:cNvSpPr>
            <p:nvPr/>
          </p:nvSpPr>
          <p:spPr bwMode="auto">
            <a:xfrm>
              <a:off x="1236" y="3084"/>
              <a:ext cx="468" cy="372"/>
            </a:xfrm>
            <a:prstGeom prst="ellipse">
              <a:avLst/>
            </a:prstGeom>
            <a:solidFill>
              <a:srgbClr val="CCFF99"/>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11" name="Oval 22">
              <a:extLst>
                <a:ext uri="{FF2B5EF4-FFF2-40B4-BE49-F238E27FC236}">
                  <a16:creationId xmlns:a16="http://schemas.microsoft.com/office/drawing/2014/main" id="{B2C5EC88-93DC-B74F-AA75-DAF3FF684966}"/>
                </a:ext>
              </a:extLst>
            </p:cNvPr>
            <p:cNvSpPr>
              <a:spLocks noChangeArrowheads="1"/>
            </p:cNvSpPr>
            <p:nvPr/>
          </p:nvSpPr>
          <p:spPr bwMode="auto">
            <a:xfrm>
              <a:off x="1680" y="2808"/>
              <a:ext cx="540" cy="360"/>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12" name="Oval 23">
              <a:extLst>
                <a:ext uri="{FF2B5EF4-FFF2-40B4-BE49-F238E27FC236}">
                  <a16:creationId xmlns:a16="http://schemas.microsoft.com/office/drawing/2014/main" id="{DA6918C5-23F9-A343-A454-7C723868BBB9}"/>
                </a:ext>
              </a:extLst>
            </p:cNvPr>
            <p:cNvSpPr>
              <a:spLocks noChangeArrowheads="1"/>
            </p:cNvSpPr>
            <p:nvPr/>
          </p:nvSpPr>
          <p:spPr bwMode="auto">
            <a:xfrm>
              <a:off x="1092" y="2664"/>
              <a:ext cx="540" cy="36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13" name="Oval 24">
              <a:extLst>
                <a:ext uri="{FF2B5EF4-FFF2-40B4-BE49-F238E27FC236}">
                  <a16:creationId xmlns:a16="http://schemas.microsoft.com/office/drawing/2014/main" id="{52EF6CEE-72EE-5342-A53D-C548ED7AF821}"/>
                </a:ext>
              </a:extLst>
            </p:cNvPr>
            <p:cNvSpPr>
              <a:spLocks noChangeArrowheads="1"/>
            </p:cNvSpPr>
            <p:nvPr/>
          </p:nvSpPr>
          <p:spPr bwMode="auto">
            <a:xfrm>
              <a:off x="564" y="2556"/>
              <a:ext cx="540" cy="36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14" name="Oval 25">
              <a:extLst>
                <a:ext uri="{FF2B5EF4-FFF2-40B4-BE49-F238E27FC236}">
                  <a16:creationId xmlns:a16="http://schemas.microsoft.com/office/drawing/2014/main" id="{502D71F1-ACC8-2F43-956A-EAEB0677B522}"/>
                </a:ext>
              </a:extLst>
            </p:cNvPr>
            <p:cNvSpPr>
              <a:spLocks noChangeArrowheads="1"/>
            </p:cNvSpPr>
            <p:nvPr/>
          </p:nvSpPr>
          <p:spPr bwMode="auto">
            <a:xfrm>
              <a:off x="1620" y="2424"/>
              <a:ext cx="540" cy="360"/>
            </a:xfrm>
            <a:prstGeom prst="ellipse">
              <a:avLst/>
            </a:prstGeom>
            <a:solidFill>
              <a:srgbClr val="423E78"/>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15" name="Text Box 26">
              <a:extLst>
                <a:ext uri="{FF2B5EF4-FFF2-40B4-BE49-F238E27FC236}">
                  <a16:creationId xmlns:a16="http://schemas.microsoft.com/office/drawing/2014/main" id="{88012BF8-6A9A-2F4C-A035-7EA34076857E}"/>
                </a:ext>
              </a:extLst>
            </p:cNvPr>
            <p:cNvSpPr txBox="1">
              <a:spLocks noChangeArrowheads="1"/>
            </p:cNvSpPr>
            <p:nvPr/>
          </p:nvSpPr>
          <p:spPr bwMode="auto">
            <a:xfrm>
              <a:off x="974" y="3866"/>
              <a:ext cx="8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Raw Data</a:t>
              </a:r>
            </a:p>
          </p:txBody>
        </p:sp>
      </p:grpSp>
      <p:sp>
        <p:nvSpPr>
          <p:cNvPr id="132103" name="Line 27">
            <a:extLst>
              <a:ext uri="{FF2B5EF4-FFF2-40B4-BE49-F238E27FC236}">
                <a16:creationId xmlns:a16="http://schemas.microsoft.com/office/drawing/2014/main" id="{E749D46C-31B1-2241-8692-F2B1CDE68A94}"/>
              </a:ext>
            </a:extLst>
          </p:cNvPr>
          <p:cNvSpPr>
            <a:spLocks noChangeShapeType="1"/>
          </p:cNvSpPr>
          <p:nvPr/>
        </p:nvSpPr>
        <p:spPr bwMode="auto">
          <a:xfrm flipV="1">
            <a:off x="3810000" y="2971800"/>
            <a:ext cx="165735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2104" name="Line 28">
            <a:extLst>
              <a:ext uri="{FF2B5EF4-FFF2-40B4-BE49-F238E27FC236}">
                <a16:creationId xmlns:a16="http://schemas.microsoft.com/office/drawing/2014/main" id="{C535A9F7-4CBA-0442-AD94-B307CD9DFD2D}"/>
              </a:ext>
            </a:extLst>
          </p:cNvPr>
          <p:cNvSpPr>
            <a:spLocks noChangeShapeType="1"/>
          </p:cNvSpPr>
          <p:nvPr/>
        </p:nvSpPr>
        <p:spPr bwMode="auto">
          <a:xfrm>
            <a:off x="3829050" y="4895850"/>
            <a:ext cx="1790700"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zo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D3F266C2-5113-3241-80E9-75898863462E}"/>
              </a:ext>
            </a:extLst>
          </p:cNvPr>
          <p:cNvSpPr>
            <a:spLocks noGrp="1" noChangeArrowheads="1"/>
          </p:cNvSpPr>
          <p:nvPr>
            <p:ph type="title"/>
          </p:nvPr>
        </p:nvSpPr>
        <p:spPr>
          <a:xfrm>
            <a:off x="228600" y="304800"/>
            <a:ext cx="8686800" cy="838200"/>
          </a:xfrm>
        </p:spPr>
        <p:txBody>
          <a:bodyPr/>
          <a:lstStyle/>
          <a:p>
            <a:pPr eaLnBrk="1" hangingPunct="1"/>
            <a:r>
              <a:rPr lang="en-US" altLang="en-US"/>
              <a:t>Sampling: Cluster or Stratified Sampling</a:t>
            </a:r>
          </a:p>
        </p:txBody>
      </p:sp>
      <p:grpSp>
        <p:nvGrpSpPr>
          <p:cNvPr id="134146" name="Group 3">
            <a:extLst>
              <a:ext uri="{FF2B5EF4-FFF2-40B4-BE49-F238E27FC236}">
                <a16:creationId xmlns:a16="http://schemas.microsoft.com/office/drawing/2014/main" id="{C828BCDD-0586-9043-A284-60E88F9E5F3B}"/>
              </a:ext>
            </a:extLst>
          </p:cNvPr>
          <p:cNvGrpSpPr>
            <a:grpSpLocks/>
          </p:cNvGrpSpPr>
          <p:nvPr/>
        </p:nvGrpSpPr>
        <p:grpSpPr bwMode="auto">
          <a:xfrm>
            <a:off x="520700" y="2698750"/>
            <a:ext cx="3751263" cy="3348038"/>
            <a:chOff x="274" y="1418"/>
            <a:chExt cx="2363" cy="2109"/>
          </a:xfrm>
        </p:grpSpPr>
        <p:sp>
          <p:nvSpPr>
            <p:cNvPr id="134167" name="Rectangle 4">
              <a:extLst>
                <a:ext uri="{FF2B5EF4-FFF2-40B4-BE49-F238E27FC236}">
                  <a16:creationId xmlns:a16="http://schemas.microsoft.com/office/drawing/2014/main" id="{CB625458-E0B9-0C4B-B1FB-16822A153A16}"/>
                </a:ext>
              </a:extLst>
            </p:cNvPr>
            <p:cNvSpPr>
              <a:spLocks noChangeArrowheads="1"/>
            </p:cNvSpPr>
            <p:nvPr/>
          </p:nvSpPr>
          <p:spPr bwMode="auto">
            <a:xfrm>
              <a:off x="274" y="1418"/>
              <a:ext cx="2363" cy="2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68" name="AutoShape 5">
              <a:extLst>
                <a:ext uri="{FF2B5EF4-FFF2-40B4-BE49-F238E27FC236}">
                  <a16:creationId xmlns:a16="http://schemas.microsoft.com/office/drawing/2014/main" id="{06C6536B-E413-4040-8AC8-2B49255120DE}"/>
                </a:ext>
              </a:extLst>
            </p:cNvPr>
            <p:cNvSpPr>
              <a:spLocks noChangeArrowheads="1"/>
            </p:cNvSpPr>
            <p:nvPr/>
          </p:nvSpPr>
          <p:spPr bwMode="auto">
            <a:xfrm>
              <a:off x="1609" y="1993"/>
              <a:ext cx="56" cy="75"/>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69" name="AutoShape 6">
              <a:extLst>
                <a:ext uri="{FF2B5EF4-FFF2-40B4-BE49-F238E27FC236}">
                  <a16:creationId xmlns:a16="http://schemas.microsoft.com/office/drawing/2014/main" id="{B1B4B975-1998-A546-96DB-ED64716E2D47}"/>
                </a:ext>
              </a:extLst>
            </p:cNvPr>
            <p:cNvSpPr>
              <a:spLocks noChangeArrowheads="1"/>
            </p:cNvSpPr>
            <p:nvPr/>
          </p:nvSpPr>
          <p:spPr bwMode="auto">
            <a:xfrm>
              <a:off x="1566" y="2316"/>
              <a:ext cx="56" cy="75"/>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70" name="AutoShape 7">
              <a:extLst>
                <a:ext uri="{FF2B5EF4-FFF2-40B4-BE49-F238E27FC236}">
                  <a16:creationId xmlns:a16="http://schemas.microsoft.com/office/drawing/2014/main" id="{7613238E-523E-3C4F-A864-46B5B9488053}"/>
                </a:ext>
              </a:extLst>
            </p:cNvPr>
            <p:cNvSpPr>
              <a:spLocks noChangeArrowheads="1"/>
            </p:cNvSpPr>
            <p:nvPr/>
          </p:nvSpPr>
          <p:spPr bwMode="auto">
            <a:xfrm>
              <a:off x="1711" y="2134"/>
              <a:ext cx="56" cy="75"/>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71" name="AutoShape 8">
              <a:extLst>
                <a:ext uri="{FF2B5EF4-FFF2-40B4-BE49-F238E27FC236}">
                  <a16:creationId xmlns:a16="http://schemas.microsoft.com/office/drawing/2014/main" id="{06692FE1-F650-DE4F-AC3D-9FB8B846F837}"/>
                </a:ext>
              </a:extLst>
            </p:cNvPr>
            <p:cNvSpPr>
              <a:spLocks noChangeArrowheads="1"/>
            </p:cNvSpPr>
            <p:nvPr/>
          </p:nvSpPr>
          <p:spPr bwMode="auto">
            <a:xfrm>
              <a:off x="1510" y="2168"/>
              <a:ext cx="56" cy="75"/>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72" name="AutoShape 9">
              <a:extLst>
                <a:ext uri="{FF2B5EF4-FFF2-40B4-BE49-F238E27FC236}">
                  <a16:creationId xmlns:a16="http://schemas.microsoft.com/office/drawing/2014/main" id="{0A9B2AF9-71BD-D74C-9EE9-A8E900D42A71}"/>
                </a:ext>
              </a:extLst>
            </p:cNvPr>
            <p:cNvSpPr>
              <a:spLocks noChangeArrowheads="1"/>
            </p:cNvSpPr>
            <p:nvPr/>
          </p:nvSpPr>
          <p:spPr bwMode="auto">
            <a:xfrm>
              <a:off x="1944" y="2195"/>
              <a:ext cx="56" cy="74"/>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73" name="AutoShape 10">
              <a:extLst>
                <a:ext uri="{FF2B5EF4-FFF2-40B4-BE49-F238E27FC236}">
                  <a16:creationId xmlns:a16="http://schemas.microsoft.com/office/drawing/2014/main" id="{C723F4CD-28FB-EB49-B090-120842279D1F}"/>
                </a:ext>
              </a:extLst>
            </p:cNvPr>
            <p:cNvSpPr>
              <a:spLocks noChangeArrowheads="1"/>
            </p:cNvSpPr>
            <p:nvPr/>
          </p:nvSpPr>
          <p:spPr bwMode="auto">
            <a:xfrm>
              <a:off x="1874" y="2354"/>
              <a:ext cx="56" cy="75"/>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74" name="AutoShape 11">
              <a:extLst>
                <a:ext uri="{FF2B5EF4-FFF2-40B4-BE49-F238E27FC236}">
                  <a16:creationId xmlns:a16="http://schemas.microsoft.com/office/drawing/2014/main" id="{72E0E2B6-3473-0445-A339-80AF674CCF6B}"/>
                </a:ext>
              </a:extLst>
            </p:cNvPr>
            <p:cNvSpPr>
              <a:spLocks noChangeArrowheads="1"/>
            </p:cNvSpPr>
            <p:nvPr/>
          </p:nvSpPr>
          <p:spPr bwMode="auto">
            <a:xfrm>
              <a:off x="1740" y="2393"/>
              <a:ext cx="57" cy="75"/>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75" name="AutoShape 12">
              <a:extLst>
                <a:ext uri="{FF2B5EF4-FFF2-40B4-BE49-F238E27FC236}">
                  <a16:creationId xmlns:a16="http://schemas.microsoft.com/office/drawing/2014/main" id="{EB0F8AFE-9937-1D48-AD6E-68E0A476C63A}"/>
                </a:ext>
              </a:extLst>
            </p:cNvPr>
            <p:cNvSpPr>
              <a:spLocks noChangeArrowheads="1"/>
            </p:cNvSpPr>
            <p:nvPr/>
          </p:nvSpPr>
          <p:spPr bwMode="auto">
            <a:xfrm>
              <a:off x="1433" y="1845"/>
              <a:ext cx="56" cy="74"/>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76" name="Freeform 13">
              <a:extLst>
                <a:ext uri="{FF2B5EF4-FFF2-40B4-BE49-F238E27FC236}">
                  <a16:creationId xmlns:a16="http://schemas.microsoft.com/office/drawing/2014/main" id="{A1DE6173-0844-7B42-845D-4D864505FD32}"/>
                </a:ext>
              </a:extLst>
            </p:cNvPr>
            <p:cNvSpPr>
              <a:spLocks/>
            </p:cNvSpPr>
            <p:nvPr/>
          </p:nvSpPr>
          <p:spPr bwMode="auto">
            <a:xfrm>
              <a:off x="1376" y="1763"/>
              <a:ext cx="686" cy="877"/>
            </a:xfrm>
            <a:custGeom>
              <a:avLst/>
              <a:gdLst>
                <a:gd name="T0" fmla="*/ 1 w 1101"/>
                <a:gd name="T1" fmla="*/ 13 h 1077"/>
                <a:gd name="T2" fmla="*/ 1 w 1101"/>
                <a:gd name="T3" fmla="*/ 23 h 1077"/>
                <a:gd name="T4" fmla="*/ 1 w 1101"/>
                <a:gd name="T5" fmla="*/ 43 h 1077"/>
                <a:gd name="T6" fmla="*/ 1 w 1101"/>
                <a:gd name="T7" fmla="*/ 48 h 1077"/>
                <a:gd name="T8" fmla="*/ 1 w 1101"/>
                <a:gd name="T9" fmla="*/ 49 h 1077"/>
                <a:gd name="T10" fmla="*/ 1 w 1101"/>
                <a:gd name="T11" fmla="*/ 48 h 1077"/>
                <a:gd name="T12" fmla="*/ 1 w 1101"/>
                <a:gd name="T13" fmla="*/ 45 h 1077"/>
                <a:gd name="T14" fmla="*/ 1 w 1101"/>
                <a:gd name="T15" fmla="*/ 45 h 1077"/>
                <a:gd name="T16" fmla="*/ 1 w 1101"/>
                <a:gd name="T17" fmla="*/ 40 h 1077"/>
                <a:gd name="T18" fmla="*/ 1 w 1101"/>
                <a:gd name="T19" fmla="*/ 37 h 1077"/>
                <a:gd name="T20" fmla="*/ 1 w 1101"/>
                <a:gd name="T21" fmla="*/ 32 h 1077"/>
                <a:gd name="T22" fmla="*/ 1 w 1101"/>
                <a:gd name="T23" fmla="*/ 20 h 1077"/>
                <a:gd name="T24" fmla="*/ 1 w 1101"/>
                <a:gd name="T25" fmla="*/ 6 h 1077"/>
                <a:gd name="T26" fmla="*/ 1 w 1101"/>
                <a:gd name="T27" fmla="*/ 2 h 1077"/>
                <a:gd name="T28" fmla="*/ 1 w 1101"/>
                <a:gd name="T29" fmla="*/ 2 h 1077"/>
                <a:gd name="T30" fmla="*/ 1 w 1101"/>
                <a:gd name="T31" fmla="*/ 2 h 1077"/>
                <a:gd name="T32" fmla="*/ 1 w 1101"/>
                <a:gd name="T33" fmla="*/ 5 h 1077"/>
                <a:gd name="T34" fmla="*/ 1 w 1101"/>
                <a:gd name="T35" fmla="*/ 8 h 1077"/>
                <a:gd name="T36" fmla="*/ 1 w 1101"/>
                <a:gd name="T37" fmla="*/ 9 h 1077"/>
                <a:gd name="T38" fmla="*/ 1 w 1101"/>
                <a:gd name="T39" fmla="*/ 13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77" name="AutoShape 14">
              <a:extLst>
                <a:ext uri="{FF2B5EF4-FFF2-40B4-BE49-F238E27FC236}">
                  <a16:creationId xmlns:a16="http://schemas.microsoft.com/office/drawing/2014/main" id="{2F64D266-13D3-D842-AB30-925B39BF055D}"/>
                </a:ext>
              </a:extLst>
            </p:cNvPr>
            <p:cNvSpPr>
              <a:spLocks noChangeArrowheads="1"/>
            </p:cNvSpPr>
            <p:nvPr/>
          </p:nvSpPr>
          <p:spPr bwMode="auto">
            <a:xfrm>
              <a:off x="1104" y="2584"/>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78" name="AutoShape 15">
              <a:extLst>
                <a:ext uri="{FF2B5EF4-FFF2-40B4-BE49-F238E27FC236}">
                  <a16:creationId xmlns:a16="http://schemas.microsoft.com/office/drawing/2014/main" id="{3A5C71DF-3BB2-7D45-A3D4-C7B9DC37EC2C}"/>
                </a:ext>
              </a:extLst>
            </p:cNvPr>
            <p:cNvSpPr>
              <a:spLocks noChangeArrowheads="1"/>
            </p:cNvSpPr>
            <p:nvPr/>
          </p:nvSpPr>
          <p:spPr bwMode="auto">
            <a:xfrm>
              <a:off x="1391" y="2647"/>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79" name="AutoShape 16">
              <a:extLst>
                <a:ext uri="{FF2B5EF4-FFF2-40B4-BE49-F238E27FC236}">
                  <a16:creationId xmlns:a16="http://schemas.microsoft.com/office/drawing/2014/main" id="{A66A783C-3D07-0749-B88D-FF23358BC490}"/>
                </a:ext>
              </a:extLst>
            </p:cNvPr>
            <p:cNvSpPr>
              <a:spLocks noChangeArrowheads="1"/>
            </p:cNvSpPr>
            <p:nvPr/>
          </p:nvSpPr>
          <p:spPr bwMode="auto">
            <a:xfrm>
              <a:off x="1286" y="2903"/>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80" name="AutoShape 17">
              <a:extLst>
                <a:ext uri="{FF2B5EF4-FFF2-40B4-BE49-F238E27FC236}">
                  <a16:creationId xmlns:a16="http://schemas.microsoft.com/office/drawing/2014/main" id="{6F82AF1B-2CB3-C04F-A3BC-E05562715022}"/>
                </a:ext>
              </a:extLst>
            </p:cNvPr>
            <p:cNvSpPr>
              <a:spLocks noChangeArrowheads="1"/>
            </p:cNvSpPr>
            <p:nvPr/>
          </p:nvSpPr>
          <p:spPr bwMode="auto">
            <a:xfrm>
              <a:off x="1345" y="2795"/>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81" name="AutoShape 18">
              <a:extLst>
                <a:ext uri="{FF2B5EF4-FFF2-40B4-BE49-F238E27FC236}">
                  <a16:creationId xmlns:a16="http://schemas.microsoft.com/office/drawing/2014/main" id="{42B4B0BA-BBD8-3346-B478-21DA68F86B34}"/>
                </a:ext>
              </a:extLst>
            </p:cNvPr>
            <p:cNvSpPr>
              <a:spLocks noChangeArrowheads="1"/>
            </p:cNvSpPr>
            <p:nvPr/>
          </p:nvSpPr>
          <p:spPr bwMode="auto">
            <a:xfrm>
              <a:off x="1171" y="2752"/>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82" name="AutoShape 19">
              <a:extLst>
                <a:ext uri="{FF2B5EF4-FFF2-40B4-BE49-F238E27FC236}">
                  <a16:creationId xmlns:a16="http://schemas.microsoft.com/office/drawing/2014/main" id="{E4F86EA0-1CD0-9249-8084-713C8759765F}"/>
                </a:ext>
              </a:extLst>
            </p:cNvPr>
            <p:cNvSpPr>
              <a:spLocks noChangeArrowheads="1"/>
            </p:cNvSpPr>
            <p:nvPr/>
          </p:nvSpPr>
          <p:spPr bwMode="auto">
            <a:xfrm>
              <a:off x="1168" y="2875"/>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83" name="AutoShape 20">
              <a:extLst>
                <a:ext uri="{FF2B5EF4-FFF2-40B4-BE49-F238E27FC236}">
                  <a16:creationId xmlns:a16="http://schemas.microsoft.com/office/drawing/2014/main" id="{D2092212-9DC5-CB46-A851-C99ED1C41C89}"/>
                </a:ext>
              </a:extLst>
            </p:cNvPr>
            <p:cNvSpPr>
              <a:spLocks noChangeArrowheads="1"/>
            </p:cNvSpPr>
            <p:nvPr/>
          </p:nvSpPr>
          <p:spPr bwMode="auto">
            <a:xfrm>
              <a:off x="1224" y="2504"/>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84" name="AutoShape 21">
              <a:extLst>
                <a:ext uri="{FF2B5EF4-FFF2-40B4-BE49-F238E27FC236}">
                  <a16:creationId xmlns:a16="http://schemas.microsoft.com/office/drawing/2014/main" id="{D48023E9-2D1A-914F-858D-74562B26177F}"/>
                </a:ext>
              </a:extLst>
            </p:cNvPr>
            <p:cNvSpPr>
              <a:spLocks noChangeArrowheads="1"/>
            </p:cNvSpPr>
            <p:nvPr/>
          </p:nvSpPr>
          <p:spPr bwMode="auto">
            <a:xfrm>
              <a:off x="1289" y="2628"/>
              <a:ext cx="56" cy="74"/>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85" name="AutoShape 22">
              <a:extLst>
                <a:ext uri="{FF2B5EF4-FFF2-40B4-BE49-F238E27FC236}">
                  <a16:creationId xmlns:a16="http://schemas.microsoft.com/office/drawing/2014/main" id="{768EDBDE-453F-CB42-BB09-9569A6B1C2D6}"/>
                </a:ext>
              </a:extLst>
            </p:cNvPr>
            <p:cNvSpPr>
              <a:spLocks noChangeArrowheads="1"/>
            </p:cNvSpPr>
            <p:nvPr/>
          </p:nvSpPr>
          <p:spPr bwMode="auto">
            <a:xfrm>
              <a:off x="1429" y="2882"/>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86" name="Freeform 23">
              <a:extLst>
                <a:ext uri="{FF2B5EF4-FFF2-40B4-BE49-F238E27FC236}">
                  <a16:creationId xmlns:a16="http://schemas.microsoft.com/office/drawing/2014/main" id="{C2A9AA04-EBBB-504A-B6C7-8DEDC6CB7723}"/>
                </a:ext>
              </a:extLst>
            </p:cNvPr>
            <p:cNvSpPr>
              <a:spLocks/>
            </p:cNvSpPr>
            <p:nvPr/>
          </p:nvSpPr>
          <p:spPr bwMode="auto">
            <a:xfrm>
              <a:off x="1061" y="2373"/>
              <a:ext cx="573" cy="785"/>
            </a:xfrm>
            <a:custGeom>
              <a:avLst/>
              <a:gdLst>
                <a:gd name="T0" fmla="*/ 1 w 918"/>
                <a:gd name="T1" fmla="*/ 37 h 965"/>
                <a:gd name="T2" fmla="*/ 1 w 918"/>
                <a:gd name="T3" fmla="*/ 36 h 965"/>
                <a:gd name="T4" fmla="*/ 1 w 918"/>
                <a:gd name="T5" fmla="*/ 33 h 965"/>
                <a:gd name="T6" fmla="*/ 1 w 918"/>
                <a:gd name="T7" fmla="*/ 32 h 965"/>
                <a:gd name="T8" fmla="*/ 1 w 918"/>
                <a:gd name="T9" fmla="*/ 30 h 965"/>
                <a:gd name="T10" fmla="*/ 0 w 918"/>
                <a:gd name="T11" fmla="*/ 21 h 965"/>
                <a:gd name="T12" fmla="*/ 1 w 918"/>
                <a:gd name="T13" fmla="*/ 9 h 965"/>
                <a:gd name="T14" fmla="*/ 1 w 918"/>
                <a:gd name="T15" fmla="*/ 6 h 965"/>
                <a:gd name="T16" fmla="*/ 1 w 918"/>
                <a:gd name="T17" fmla="*/ 0 h 965"/>
                <a:gd name="T18" fmla="*/ 1 w 918"/>
                <a:gd name="T19" fmla="*/ 2 h 965"/>
                <a:gd name="T20" fmla="*/ 1 w 918"/>
                <a:gd name="T21" fmla="*/ 2 h 965"/>
                <a:gd name="T22" fmla="*/ 1 w 918"/>
                <a:gd name="T23" fmla="*/ 7 h 965"/>
                <a:gd name="T24" fmla="*/ 1 w 918"/>
                <a:gd name="T25" fmla="*/ 10 h 965"/>
                <a:gd name="T26" fmla="*/ 1 w 918"/>
                <a:gd name="T27" fmla="*/ 11 h 965"/>
                <a:gd name="T28" fmla="*/ 1 w 918"/>
                <a:gd name="T29" fmla="*/ 16 h 965"/>
                <a:gd name="T30" fmla="*/ 1 w 918"/>
                <a:gd name="T31" fmla="*/ 20 h 965"/>
                <a:gd name="T32" fmla="*/ 1 w 918"/>
                <a:gd name="T33" fmla="*/ 24 h 965"/>
                <a:gd name="T34" fmla="*/ 1 w 918"/>
                <a:gd name="T35" fmla="*/ 27 h 965"/>
                <a:gd name="T36" fmla="*/ 1 w 918"/>
                <a:gd name="T37" fmla="*/ 35 h 965"/>
                <a:gd name="T38" fmla="*/ 1 w 918"/>
                <a:gd name="T39" fmla="*/ 41 h 965"/>
                <a:gd name="T40" fmla="*/ 1 w 918"/>
                <a:gd name="T41" fmla="*/ 43 h 965"/>
                <a:gd name="T42" fmla="*/ 1 w 918"/>
                <a:gd name="T43" fmla="*/ 43 h 965"/>
                <a:gd name="T44" fmla="*/ 1 w 918"/>
                <a:gd name="T45" fmla="*/ 42 h 965"/>
                <a:gd name="T46" fmla="*/ 1 w 918"/>
                <a:gd name="T47" fmla="*/ 39 h 965"/>
                <a:gd name="T48" fmla="*/ 1 w 918"/>
                <a:gd name="T49" fmla="*/ 37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4187" name="Group 24">
              <a:extLst>
                <a:ext uri="{FF2B5EF4-FFF2-40B4-BE49-F238E27FC236}">
                  <a16:creationId xmlns:a16="http://schemas.microsoft.com/office/drawing/2014/main" id="{5479E754-A22F-E443-8274-D8A6169CF57B}"/>
                </a:ext>
              </a:extLst>
            </p:cNvPr>
            <p:cNvGrpSpPr>
              <a:grpSpLocks/>
            </p:cNvGrpSpPr>
            <p:nvPr/>
          </p:nvGrpSpPr>
          <p:grpSpPr bwMode="auto">
            <a:xfrm>
              <a:off x="551" y="1796"/>
              <a:ext cx="542" cy="954"/>
              <a:chOff x="551" y="1796"/>
              <a:chExt cx="542" cy="954"/>
            </a:xfrm>
          </p:grpSpPr>
          <p:sp>
            <p:nvSpPr>
              <p:cNvPr id="134188" name="AutoShape 25">
                <a:extLst>
                  <a:ext uri="{FF2B5EF4-FFF2-40B4-BE49-F238E27FC236}">
                    <a16:creationId xmlns:a16="http://schemas.microsoft.com/office/drawing/2014/main" id="{1A4EC681-59F5-A540-BAB3-5318889EA5C9}"/>
                  </a:ext>
                </a:extLst>
              </p:cNvPr>
              <p:cNvSpPr>
                <a:spLocks noChangeArrowheads="1"/>
              </p:cNvSpPr>
              <p:nvPr/>
            </p:nvSpPr>
            <p:spPr bwMode="auto">
              <a:xfrm>
                <a:off x="727" y="2492"/>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89" name="AutoShape 26">
                <a:extLst>
                  <a:ext uri="{FF2B5EF4-FFF2-40B4-BE49-F238E27FC236}">
                    <a16:creationId xmlns:a16="http://schemas.microsoft.com/office/drawing/2014/main" id="{56F18C19-0DDC-8C40-8652-22FA7F831D0E}"/>
                  </a:ext>
                </a:extLst>
              </p:cNvPr>
              <p:cNvSpPr>
                <a:spLocks noChangeArrowheads="1"/>
              </p:cNvSpPr>
              <p:nvPr/>
            </p:nvSpPr>
            <p:spPr bwMode="auto">
              <a:xfrm>
                <a:off x="651" y="2392"/>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90" name="AutoShape 27">
                <a:extLst>
                  <a:ext uri="{FF2B5EF4-FFF2-40B4-BE49-F238E27FC236}">
                    <a16:creationId xmlns:a16="http://schemas.microsoft.com/office/drawing/2014/main" id="{C0B0926E-EFE5-3042-9EF5-2DAC5E9C9EBC}"/>
                  </a:ext>
                </a:extLst>
              </p:cNvPr>
              <p:cNvSpPr>
                <a:spLocks noChangeArrowheads="1"/>
              </p:cNvSpPr>
              <p:nvPr/>
            </p:nvSpPr>
            <p:spPr bwMode="auto">
              <a:xfrm>
                <a:off x="848" y="2405"/>
                <a:ext cx="56" cy="74"/>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91" name="AutoShape 28">
                <a:extLst>
                  <a:ext uri="{FF2B5EF4-FFF2-40B4-BE49-F238E27FC236}">
                    <a16:creationId xmlns:a16="http://schemas.microsoft.com/office/drawing/2014/main" id="{89C0B3CC-6A5E-5A46-BC74-9162343CF445}"/>
                  </a:ext>
                </a:extLst>
              </p:cNvPr>
              <p:cNvSpPr>
                <a:spLocks noChangeArrowheads="1"/>
              </p:cNvSpPr>
              <p:nvPr/>
            </p:nvSpPr>
            <p:spPr bwMode="auto">
              <a:xfrm>
                <a:off x="753" y="2230"/>
                <a:ext cx="57"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92" name="AutoShape 29">
                <a:extLst>
                  <a:ext uri="{FF2B5EF4-FFF2-40B4-BE49-F238E27FC236}">
                    <a16:creationId xmlns:a16="http://schemas.microsoft.com/office/drawing/2014/main" id="{B3E334D0-2023-404D-9899-2E72E937B815}"/>
                  </a:ext>
                </a:extLst>
              </p:cNvPr>
              <p:cNvSpPr>
                <a:spLocks noChangeArrowheads="1"/>
              </p:cNvSpPr>
              <p:nvPr/>
            </p:nvSpPr>
            <p:spPr bwMode="auto">
              <a:xfrm>
                <a:off x="615" y="2508"/>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93" name="AutoShape 30">
                <a:extLst>
                  <a:ext uri="{FF2B5EF4-FFF2-40B4-BE49-F238E27FC236}">
                    <a16:creationId xmlns:a16="http://schemas.microsoft.com/office/drawing/2014/main" id="{8D3C4890-FC3B-E848-8218-2FC317FEC204}"/>
                  </a:ext>
                </a:extLst>
              </p:cNvPr>
              <p:cNvSpPr>
                <a:spLocks noChangeArrowheads="1"/>
              </p:cNvSpPr>
              <p:nvPr/>
            </p:nvSpPr>
            <p:spPr bwMode="auto">
              <a:xfrm>
                <a:off x="669" y="2268"/>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94" name="AutoShape 31">
                <a:extLst>
                  <a:ext uri="{FF2B5EF4-FFF2-40B4-BE49-F238E27FC236}">
                    <a16:creationId xmlns:a16="http://schemas.microsoft.com/office/drawing/2014/main" id="{C17B1235-D4A1-FC4F-86CE-BDD06FF66419}"/>
                  </a:ext>
                </a:extLst>
              </p:cNvPr>
              <p:cNvSpPr>
                <a:spLocks noChangeArrowheads="1"/>
              </p:cNvSpPr>
              <p:nvPr/>
            </p:nvSpPr>
            <p:spPr bwMode="auto">
              <a:xfrm>
                <a:off x="857" y="2566"/>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95" name="AutoShape 32">
                <a:extLst>
                  <a:ext uri="{FF2B5EF4-FFF2-40B4-BE49-F238E27FC236}">
                    <a16:creationId xmlns:a16="http://schemas.microsoft.com/office/drawing/2014/main" id="{3825445F-2150-F14C-B0E0-7B1208E8A62E}"/>
                  </a:ext>
                </a:extLst>
              </p:cNvPr>
              <p:cNvSpPr>
                <a:spLocks noChangeArrowheads="1"/>
              </p:cNvSpPr>
              <p:nvPr/>
            </p:nvSpPr>
            <p:spPr bwMode="auto">
              <a:xfrm>
                <a:off x="924" y="2260"/>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96" name="AutoShape 33">
                <a:extLst>
                  <a:ext uri="{FF2B5EF4-FFF2-40B4-BE49-F238E27FC236}">
                    <a16:creationId xmlns:a16="http://schemas.microsoft.com/office/drawing/2014/main" id="{ED1E9514-A93E-3546-8AAF-36028293EDF0}"/>
                  </a:ext>
                </a:extLst>
              </p:cNvPr>
              <p:cNvSpPr>
                <a:spLocks noChangeArrowheads="1"/>
              </p:cNvSpPr>
              <p:nvPr/>
            </p:nvSpPr>
            <p:spPr bwMode="auto">
              <a:xfrm>
                <a:off x="931" y="2092"/>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97" name="AutoShape 34">
                <a:extLst>
                  <a:ext uri="{FF2B5EF4-FFF2-40B4-BE49-F238E27FC236}">
                    <a16:creationId xmlns:a16="http://schemas.microsoft.com/office/drawing/2014/main" id="{DD080A7B-3ECF-8944-9A48-EF385B58AD5A}"/>
                  </a:ext>
                </a:extLst>
              </p:cNvPr>
              <p:cNvSpPr>
                <a:spLocks noChangeArrowheads="1"/>
              </p:cNvSpPr>
              <p:nvPr/>
            </p:nvSpPr>
            <p:spPr bwMode="auto">
              <a:xfrm>
                <a:off x="881" y="1945"/>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98" name="Freeform 35">
                <a:extLst>
                  <a:ext uri="{FF2B5EF4-FFF2-40B4-BE49-F238E27FC236}">
                    <a16:creationId xmlns:a16="http://schemas.microsoft.com/office/drawing/2014/main" id="{BA59AB67-B7FE-4A41-A975-3012D16043B4}"/>
                  </a:ext>
                </a:extLst>
              </p:cNvPr>
              <p:cNvSpPr>
                <a:spLocks/>
              </p:cNvSpPr>
              <p:nvPr/>
            </p:nvSpPr>
            <p:spPr bwMode="auto">
              <a:xfrm>
                <a:off x="551" y="1796"/>
                <a:ext cx="542" cy="954"/>
              </a:xfrm>
              <a:custGeom>
                <a:avLst/>
                <a:gdLst>
                  <a:gd name="T0" fmla="*/ 1 w 869"/>
                  <a:gd name="T1" fmla="*/ 36 h 1173"/>
                  <a:gd name="T2" fmla="*/ 1 w 869"/>
                  <a:gd name="T3" fmla="*/ 43 h 1173"/>
                  <a:gd name="T4" fmla="*/ 1 w 869"/>
                  <a:gd name="T5" fmla="*/ 48 h 1173"/>
                  <a:gd name="T6" fmla="*/ 1 w 869"/>
                  <a:gd name="T7" fmla="*/ 51 h 1173"/>
                  <a:gd name="T8" fmla="*/ 1 w 869"/>
                  <a:gd name="T9" fmla="*/ 52 h 1173"/>
                  <a:gd name="T10" fmla="*/ 1 w 869"/>
                  <a:gd name="T11" fmla="*/ 53 h 1173"/>
                  <a:gd name="T12" fmla="*/ 1 w 869"/>
                  <a:gd name="T13" fmla="*/ 51 h 1173"/>
                  <a:gd name="T14" fmla="*/ 1 w 869"/>
                  <a:gd name="T15" fmla="*/ 48 h 1173"/>
                  <a:gd name="T16" fmla="*/ 1 w 869"/>
                  <a:gd name="T17" fmla="*/ 46 h 1173"/>
                  <a:gd name="T18" fmla="*/ 0 w 869"/>
                  <a:gd name="T19" fmla="*/ 43 h 1173"/>
                  <a:gd name="T20" fmla="*/ 1 w 869"/>
                  <a:gd name="T21" fmla="*/ 22 h 1173"/>
                  <a:gd name="T22" fmla="*/ 1 w 869"/>
                  <a:gd name="T23" fmla="*/ 11 h 1173"/>
                  <a:gd name="T24" fmla="*/ 1 w 869"/>
                  <a:gd name="T25" fmla="*/ 7 h 1173"/>
                  <a:gd name="T26" fmla="*/ 1 w 869"/>
                  <a:gd name="T27" fmla="*/ 6 h 1173"/>
                  <a:gd name="T28" fmla="*/ 1 w 869"/>
                  <a:gd name="T29" fmla="*/ 3 h 1173"/>
                  <a:gd name="T30" fmla="*/ 1 w 869"/>
                  <a:gd name="T31" fmla="*/ 2 h 1173"/>
                  <a:gd name="T32" fmla="*/ 1 w 869"/>
                  <a:gd name="T33" fmla="*/ 0 h 1173"/>
                  <a:gd name="T34" fmla="*/ 1 w 869"/>
                  <a:gd name="T35" fmla="*/ 4 h 1173"/>
                  <a:gd name="T36" fmla="*/ 1 w 869"/>
                  <a:gd name="T37" fmla="*/ 9 h 1173"/>
                  <a:gd name="T38" fmla="*/ 1 w 869"/>
                  <a:gd name="T39" fmla="*/ 11 h 1173"/>
                  <a:gd name="T40" fmla="*/ 1 w 869"/>
                  <a:gd name="T41" fmla="*/ 14 h 1173"/>
                  <a:gd name="T42" fmla="*/ 1 w 869"/>
                  <a:gd name="T43" fmla="*/ 32 h 1173"/>
                  <a:gd name="T44" fmla="*/ 1 w 869"/>
                  <a:gd name="T45" fmla="*/ 36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34147" name="Rectangle 36">
            <a:extLst>
              <a:ext uri="{FF2B5EF4-FFF2-40B4-BE49-F238E27FC236}">
                <a16:creationId xmlns:a16="http://schemas.microsoft.com/office/drawing/2014/main" id="{87E37B01-FBC2-F94D-B922-D58A557EA092}"/>
              </a:ext>
            </a:extLst>
          </p:cNvPr>
          <p:cNvSpPr>
            <a:spLocks noChangeArrowheads="1"/>
          </p:cNvSpPr>
          <p:nvPr/>
        </p:nvSpPr>
        <p:spPr bwMode="auto">
          <a:xfrm>
            <a:off x="4802188" y="2678113"/>
            <a:ext cx="3751262" cy="334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134148" name="Group 37">
            <a:extLst>
              <a:ext uri="{FF2B5EF4-FFF2-40B4-BE49-F238E27FC236}">
                <a16:creationId xmlns:a16="http://schemas.microsoft.com/office/drawing/2014/main" id="{37E64A11-7473-784D-860B-F104B992720F}"/>
              </a:ext>
            </a:extLst>
          </p:cNvPr>
          <p:cNvGrpSpPr>
            <a:grpSpLocks/>
          </p:cNvGrpSpPr>
          <p:nvPr/>
        </p:nvGrpSpPr>
        <p:grpSpPr bwMode="auto">
          <a:xfrm>
            <a:off x="5241925" y="3225800"/>
            <a:ext cx="2398713" cy="2214563"/>
            <a:chOff x="3302" y="2032"/>
            <a:chExt cx="1511" cy="1395"/>
          </a:xfrm>
        </p:grpSpPr>
        <p:sp>
          <p:nvSpPr>
            <p:cNvPr id="134151" name="AutoShape 38">
              <a:extLst>
                <a:ext uri="{FF2B5EF4-FFF2-40B4-BE49-F238E27FC236}">
                  <a16:creationId xmlns:a16="http://schemas.microsoft.com/office/drawing/2014/main" id="{DA5E4AA6-8AF2-9844-A9F1-92A32F3EB895}"/>
                </a:ext>
              </a:extLst>
            </p:cNvPr>
            <p:cNvSpPr>
              <a:spLocks noChangeArrowheads="1"/>
            </p:cNvSpPr>
            <p:nvPr/>
          </p:nvSpPr>
          <p:spPr bwMode="auto">
            <a:xfrm>
              <a:off x="3366" y="2777"/>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52" name="AutoShape 39">
              <a:extLst>
                <a:ext uri="{FF2B5EF4-FFF2-40B4-BE49-F238E27FC236}">
                  <a16:creationId xmlns:a16="http://schemas.microsoft.com/office/drawing/2014/main" id="{61F27F2E-2150-4141-A821-A44F7E9015CD}"/>
                </a:ext>
              </a:extLst>
            </p:cNvPr>
            <p:cNvSpPr>
              <a:spLocks noChangeArrowheads="1"/>
            </p:cNvSpPr>
            <p:nvPr/>
          </p:nvSpPr>
          <p:spPr bwMode="auto">
            <a:xfrm>
              <a:off x="3420" y="2537"/>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53" name="AutoShape 40">
              <a:extLst>
                <a:ext uri="{FF2B5EF4-FFF2-40B4-BE49-F238E27FC236}">
                  <a16:creationId xmlns:a16="http://schemas.microsoft.com/office/drawing/2014/main" id="{1921BAF9-EA0C-304B-92FC-6602C9405218}"/>
                </a:ext>
              </a:extLst>
            </p:cNvPr>
            <p:cNvSpPr>
              <a:spLocks noChangeArrowheads="1"/>
            </p:cNvSpPr>
            <p:nvPr/>
          </p:nvSpPr>
          <p:spPr bwMode="auto">
            <a:xfrm>
              <a:off x="4360" y="2262"/>
              <a:ext cx="56" cy="75"/>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54" name="AutoShape 41">
              <a:extLst>
                <a:ext uri="{FF2B5EF4-FFF2-40B4-BE49-F238E27FC236}">
                  <a16:creationId xmlns:a16="http://schemas.microsoft.com/office/drawing/2014/main" id="{4F0F3B3E-E410-AC43-8832-46CB0FF86F6C}"/>
                </a:ext>
              </a:extLst>
            </p:cNvPr>
            <p:cNvSpPr>
              <a:spLocks noChangeArrowheads="1"/>
            </p:cNvSpPr>
            <p:nvPr/>
          </p:nvSpPr>
          <p:spPr bwMode="auto">
            <a:xfrm>
              <a:off x="4317" y="2585"/>
              <a:ext cx="56" cy="75"/>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55" name="AutoShape 42">
              <a:extLst>
                <a:ext uri="{FF2B5EF4-FFF2-40B4-BE49-F238E27FC236}">
                  <a16:creationId xmlns:a16="http://schemas.microsoft.com/office/drawing/2014/main" id="{0B0F1761-9F3A-D342-8095-B73BDFFFD5BD}"/>
                </a:ext>
              </a:extLst>
            </p:cNvPr>
            <p:cNvSpPr>
              <a:spLocks noChangeArrowheads="1"/>
            </p:cNvSpPr>
            <p:nvPr/>
          </p:nvSpPr>
          <p:spPr bwMode="auto">
            <a:xfrm>
              <a:off x="4695" y="2464"/>
              <a:ext cx="56" cy="74"/>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56" name="AutoShape 43">
              <a:extLst>
                <a:ext uri="{FF2B5EF4-FFF2-40B4-BE49-F238E27FC236}">
                  <a16:creationId xmlns:a16="http://schemas.microsoft.com/office/drawing/2014/main" id="{BCD42A1C-6720-9345-B9AB-750918C923AB}"/>
                </a:ext>
              </a:extLst>
            </p:cNvPr>
            <p:cNvSpPr>
              <a:spLocks noChangeArrowheads="1"/>
            </p:cNvSpPr>
            <p:nvPr/>
          </p:nvSpPr>
          <p:spPr bwMode="auto">
            <a:xfrm>
              <a:off x="3608" y="2835"/>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57" name="AutoShape 44">
              <a:extLst>
                <a:ext uri="{FF2B5EF4-FFF2-40B4-BE49-F238E27FC236}">
                  <a16:creationId xmlns:a16="http://schemas.microsoft.com/office/drawing/2014/main" id="{533B492C-75C3-FC43-9332-95ABFAF4D2A2}"/>
                </a:ext>
              </a:extLst>
            </p:cNvPr>
            <p:cNvSpPr>
              <a:spLocks noChangeArrowheads="1"/>
            </p:cNvSpPr>
            <p:nvPr/>
          </p:nvSpPr>
          <p:spPr bwMode="auto">
            <a:xfrm>
              <a:off x="4037" y="3172"/>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58" name="AutoShape 45">
              <a:extLst>
                <a:ext uri="{FF2B5EF4-FFF2-40B4-BE49-F238E27FC236}">
                  <a16:creationId xmlns:a16="http://schemas.microsoft.com/office/drawing/2014/main" id="{CB42FAB5-8217-DD4E-8096-B548D3B1CDA4}"/>
                </a:ext>
              </a:extLst>
            </p:cNvPr>
            <p:cNvSpPr>
              <a:spLocks noChangeArrowheads="1"/>
            </p:cNvSpPr>
            <p:nvPr/>
          </p:nvSpPr>
          <p:spPr bwMode="auto">
            <a:xfrm>
              <a:off x="4096" y="3064"/>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59" name="AutoShape 46">
              <a:extLst>
                <a:ext uri="{FF2B5EF4-FFF2-40B4-BE49-F238E27FC236}">
                  <a16:creationId xmlns:a16="http://schemas.microsoft.com/office/drawing/2014/main" id="{EDF205EB-0F81-8749-9047-937A85503C1D}"/>
                </a:ext>
              </a:extLst>
            </p:cNvPr>
            <p:cNvSpPr>
              <a:spLocks noChangeArrowheads="1"/>
            </p:cNvSpPr>
            <p:nvPr/>
          </p:nvSpPr>
          <p:spPr bwMode="auto">
            <a:xfrm>
              <a:off x="3675" y="2529"/>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60" name="AutoShape 47">
              <a:extLst>
                <a:ext uri="{FF2B5EF4-FFF2-40B4-BE49-F238E27FC236}">
                  <a16:creationId xmlns:a16="http://schemas.microsoft.com/office/drawing/2014/main" id="{9959E3A7-CC60-9A46-AB1F-FC6FBB33E8E5}"/>
                </a:ext>
              </a:extLst>
            </p:cNvPr>
            <p:cNvSpPr>
              <a:spLocks noChangeArrowheads="1"/>
            </p:cNvSpPr>
            <p:nvPr/>
          </p:nvSpPr>
          <p:spPr bwMode="auto">
            <a:xfrm>
              <a:off x="3922" y="3021"/>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61" name="AutoShape 48">
              <a:extLst>
                <a:ext uri="{FF2B5EF4-FFF2-40B4-BE49-F238E27FC236}">
                  <a16:creationId xmlns:a16="http://schemas.microsoft.com/office/drawing/2014/main" id="{AF4099FB-666F-DB49-A7BC-FC8E501469A1}"/>
                </a:ext>
              </a:extLst>
            </p:cNvPr>
            <p:cNvSpPr>
              <a:spLocks noChangeArrowheads="1"/>
            </p:cNvSpPr>
            <p:nvPr/>
          </p:nvSpPr>
          <p:spPr bwMode="auto">
            <a:xfrm>
              <a:off x="3682" y="2361"/>
              <a:ext cx="56" cy="75"/>
            </a:xfrm>
            <a:prstGeom prst="flowChartConnector">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62" name="AutoShape 49">
              <a:extLst>
                <a:ext uri="{FF2B5EF4-FFF2-40B4-BE49-F238E27FC236}">
                  <a16:creationId xmlns:a16="http://schemas.microsoft.com/office/drawing/2014/main" id="{E56E77BC-265B-4E49-BA35-56FB4D04C655}"/>
                </a:ext>
              </a:extLst>
            </p:cNvPr>
            <p:cNvSpPr>
              <a:spLocks noChangeArrowheads="1"/>
            </p:cNvSpPr>
            <p:nvPr/>
          </p:nvSpPr>
          <p:spPr bwMode="auto">
            <a:xfrm>
              <a:off x="4184" y="2114"/>
              <a:ext cx="56" cy="74"/>
            </a:xfrm>
            <a:prstGeom prst="flowChartConnector">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63" name="AutoShape 50">
              <a:extLst>
                <a:ext uri="{FF2B5EF4-FFF2-40B4-BE49-F238E27FC236}">
                  <a16:creationId xmlns:a16="http://schemas.microsoft.com/office/drawing/2014/main" id="{EE29F3D5-B536-0B4B-98DE-CE2058261210}"/>
                </a:ext>
              </a:extLst>
            </p:cNvPr>
            <p:cNvSpPr>
              <a:spLocks noChangeArrowheads="1"/>
            </p:cNvSpPr>
            <p:nvPr/>
          </p:nvSpPr>
          <p:spPr bwMode="auto">
            <a:xfrm>
              <a:off x="3975" y="2773"/>
              <a:ext cx="56" cy="75"/>
            </a:xfrm>
            <a:prstGeom prst="flowChartConnector">
              <a:avLst/>
            </a:prstGeom>
            <a:solidFill>
              <a:schemeClr val="tx2"/>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4164" name="Freeform 51">
              <a:extLst>
                <a:ext uri="{FF2B5EF4-FFF2-40B4-BE49-F238E27FC236}">
                  <a16:creationId xmlns:a16="http://schemas.microsoft.com/office/drawing/2014/main" id="{59370239-7BED-7E40-A681-610827DC6CFD}"/>
                </a:ext>
              </a:extLst>
            </p:cNvPr>
            <p:cNvSpPr>
              <a:spLocks/>
            </p:cNvSpPr>
            <p:nvPr/>
          </p:nvSpPr>
          <p:spPr bwMode="auto">
            <a:xfrm>
              <a:off x="4127" y="2032"/>
              <a:ext cx="686" cy="877"/>
            </a:xfrm>
            <a:custGeom>
              <a:avLst/>
              <a:gdLst>
                <a:gd name="T0" fmla="*/ 1 w 1101"/>
                <a:gd name="T1" fmla="*/ 13 h 1077"/>
                <a:gd name="T2" fmla="*/ 1 w 1101"/>
                <a:gd name="T3" fmla="*/ 23 h 1077"/>
                <a:gd name="T4" fmla="*/ 1 w 1101"/>
                <a:gd name="T5" fmla="*/ 43 h 1077"/>
                <a:gd name="T6" fmla="*/ 1 w 1101"/>
                <a:gd name="T7" fmla="*/ 48 h 1077"/>
                <a:gd name="T8" fmla="*/ 1 w 1101"/>
                <a:gd name="T9" fmla="*/ 49 h 1077"/>
                <a:gd name="T10" fmla="*/ 1 w 1101"/>
                <a:gd name="T11" fmla="*/ 48 h 1077"/>
                <a:gd name="T12" fmla="*/ 1 w 1101"/>
                <a:gd name="T13" fmla="*/ 45 h 1077"/>
                <a:gd name="T14" fmla="*/ 1 w 1101"/>
                <a:gd name="T15" fmla="*/ 45 h 1077"/>
                <a:gd name="T16" fmla="*/ 1 w 1101"/>
                <a:gd name="T17" fmla="*/ 40 h 1077"/>
                <a:gd name="T18" fmla="*/ 1 w 1101"/>
                <a:gd name="T19" fmla="*/ 37 h 1077"/>
                <a:gd name="T20" fmla="*/ 1 w 1101"/>
                <a:gd name="T21" fmla="*/ 32 h 1077"/>
                <a:gd name="T22" fmla="*/ 1 w 1101"/>
                <a:gd name="T23" fmla="*/ 20 h 1077"/>
                <a:gd name="T24" fmla="*/ 1 w 1101"/>
                <a:gd name="T25" fmla="*/ 6 h 1077"/>
                <a:gd name="T26" fmla="*/ 1 w 1101"/>
                <a:gd name="T27" fmla="*/ 2 h 1077"/>
                <a:gd name="T28" fmla="*/ 1 w 1101"/>
                <a:gd name="T29" fmla="*/ 2 h 1077"/>
                <a:gd name="T30" fmla="*/ 1 w 1101"/>
                <a:gd name="T31" fmla="*/ 2 h 1077"/>
                <a:gd name="T32" fmla="*/ 1 w 1101"/>
                <a:gd name="T33" fmla="*/ 5 h 1077"/>
                <a:gd name="T34" fmla="*/ 1 w 1101"/>
                <a:gd name="T35" fmla="*/ 8 h 1077"/>
                <a:gd name="T36" fmla="*/ 1 w 1101"/>
                <a:gd name="T37" fmla="*/ 9 h 1077"/>
                <a:gd name="T38" fmla="*/ 1 w 1101"/>
                <a:gd name="T39" fmla="*/ 13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5" name="Freeform 52">
              <a:extLst>
                <a:ext uri="{FF2B5EF4-FFF2-40B4-BE49-F238E27FC236}">
                  <a16:creationId xmlns:a16="http://schemas.microsoft.com/office/drawing/2014/main" id="{E8518D95-3BBD-4646-B128-A58D3934B88D}"/>
                </a:ext>
              </a:extLst>
            </p:cNvPr>
            <p:cNvSpPr>
              <a:spLocks/>
            </p:cNvSpPr>
            <p:nvPr/>
          </p:nvSpPr>
          <p:spPr bwMode="auto">
            <a:xfrm>
              <a:off x="3812" y="2642"/>
              <a:ext cx="573" cy="785"/>
            </a:xfrm>
            <a:custGeom>
              <a:avLst/>
              <a:gdLst>
                <a:gd name="T0" fmla="*/ 1 w 918"/>
                <a:gd name="T1" fmla="*/ 37 h 965"/>
                <a:gd name="T2" fmla="*/ 1 w 918"/>
                <a:gd name="T3" fmla="*/ 36 h 965"/>
                <a:gd name="T4" fmla="*/ 1 w 918"/>
                <a:gd name="T5" fmla="*/ 33 h 965"/>
                <a:gd name="T6" fmla="*/ 1 w 918"/>
                <a:gd name="T7" fmla="*/ 32 h 965"/>
                <a:gd name="T8" fmla="*/ 1 w 918"/>
                <a:gd name="T9" fmla="*/ 30 h 965"/>
                <a:gd name="T10" fmla="*/ 0 w 918"/>
                <a:gd name="T11" fmla="*/ 21 h 965"/>
                <a:gd name="T12" fmla="*/ 1 w 918"/>
                <a:gd name="T13" fmla="*/ 9 h 965"/>
                <a:gd name="T14" fmla="*/ 1 w 918"/>
                <a:gd name="T15" fmla="*/ 6 h 965"/>
                <a:gd name="T16" fmla="*/ 1 w 918"/>
                <a:gd name="T17" fmla="*/ 0 h 965"/>
                <a:gd name="T18" fmla="*/ 1 w 918"/>
                <a:gd name="T19" fmla="*/ 2 h 965"/>
                <a:gd name="T20" fmla="*/ 1 w 918"/>
                <a:gd name="T21" fmla="*/ 2 h 965"/>
                <a:gd name="T22" fmla="*/ 1 w 918"/>
                <a:gd name="T23" fmla="*/ 7 h 965"/>
                <a:gd name="T24" fmla="*/ 1 w 918"/>
                <a:gd name="T25" fmla="*/ 10 h 965"/>
                <a:gd name="T26" fmla="*/ 1 w 918"/>
                <a:gd name="T27" fmla="*/ 11 h 965"/>
                <a:gd name="T28" fmla="*/ 1 w 918"/>
                <a:gd name="T29" fmla="*/ 16 h 965"/>
                <a:gd name="T30" fmla="*/ 1 w 918"/>
                <a:gd name="T31" fmla="*/ 20 h 965"/>
                <a:gd name="T32" fmla="*/ 1 w 918"/>
                <a:gd name="T33" fmla="*/ 24 h 965"/>
                <a:gd name="T34" fmla="*/ 1 w 918"/>
                <a:gd name="T35" fmla="*/ 27 h 965"/>
                <a:gd name="T36" fmla="*/ 1 w 918"/>
                <a:gd name="T37" fmla="*/ 35 h 965"/>
                <a:gd name="T38" fmla="*/ 1 w 918"/>
                <a:gd name="T39" fmla="*/ 41 h 965"/>
                <a:gd name="T40" fmla="*/ 1 w 918"/>
                <a:gd name="T41" fmla="*/ 43 h 965"/>
                <a:gd name="T42" fmla="*/ 1 w 918"/>
                <a:gd name="T43" fmla="*/ 43 h 965"/>
                <a:gd name="T44" fmla="*/ 1 w 918"/>
                <a:gd name="T45" fmla="*/ 42 h 965"/>
                <a:gd name="T46" fmla="*/ 1 w 918"/>
                <a:gd name="T47" fmla="*/ 39 h 965"/>
                <a:gd name="T48" fmla="*/ 1 w 918"/>
                <a:gd name="T49" fmla="*/ 37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6" name="Freeform 53">
              <a:extLst>
                <a:ext uri="{FF2B5EF4-FFF2-40B4-BE49-F238E27FC236}">
                  <a16:creationId xmlns:a16="http://schemas.microsoft.com/office/drawing/2014/main" id="{8B6AE649-3CA7-B04B-A2AC-2618CB6BA651}"/>
                </a:ext>
              </a:extLst>
            </p:cNvPr>
            <p:cNvSpPr>
              <a:spLocks/>
            </p:cNvSpPr>
            <p:nvPr/>
          </p:nvSpPr>
          <p:spPr bwMode="auto">
            <a:xfrm>
              <a:off x="3302" y="2065"/>
              <a:ext cx="542" cy="954"/>
            </a:xfrm>
            <a:custGeom>
              <a:avLst/>
              <a:gdLst>
                <a:gd name="T0" fmla="*/ 1 w 869"/>
                <a:gd name="T1" fmla="*/ 36 h 1173"/>
                <a:gd name="T2" fmla="*/ 1 w 869"/>
                <a:gd name="T3" fmla="*/ 43 h 1173"/>
                <a:gd name="T4" fmla="*/ 1 w 869"/>
                <a:gd name="T5" fmla="*/ 48 h 1173"/>
                <a:gd name="T6" fmla="*/ 1 w 869"/>
                <a:gd name="T7" fmla="*/ 51 h 1173"/>
                <a:gd name="T8" fmla="*/ 1 w 869"/>
                <a:gd name="T9" fmla="*/ 52 h 1173"/>
                <a:gd name="T10" fmla="*/ 1 w 869"/>
                <a:gd name="T11" fmla="*/ 53 h 1173"/>
                <a:gd name="T12" fmla="*/ 1 w 869"/>
                <a:gd name="T13" fmla="*/ 51 h 1173"/>
                <a:gd name="T14" fmla="*/ 1 w 869"/>
                <a:gd name="T15" fmla="*/ 48 h 1173"/>
                <a:gd name="T16" fmla="*/ 1 w 869"/>
                <a:gd name="T17" fmla="*/ 46 h 1173"/>
                <a:gd name="T18" fmla="*/ 0 w 869"/>
                <a:gd name="T19" fmla="*/ 43 h 1173"/>
                <a:gd name="T20" fmla="*/ 1 w 869"/>
                <a:gd name="T21" fmla="*/ 22 h 1173"/>
                <a:gd name="T22" fmla="*/ 1 w 869"/>
                <a:gd name="T23" fmla="*/ 11 h 1173"/>
                <a:gd name="T24" fmla="*/ 1 w 869"/>
                <a:gd name="T25" fmla="*/ 7 h 1173"/>
                <a:gd name="T26" fmla="*/ 1 w 869"/>
                <a:gd name="T27" fmla="*/ 6 h 1173"/>
                <a:gd name="T28" fmla="*/ 1 w 869"/>
                <a:gd name="T29" fmla="*/ 3 h 1173"/>
                <a:gd name="T30" fmla="*/ 1 w 869"/>
                <a:gd name="T31" fmla="*/ 2 h 1173"/>
                <a:gd name="T32" fmla="*/ 1 w 869"/>
                <a:gd name="T33" fmla="*/ 0 h 1173"/>
                <a:gd name="T34" fmla="*/ 1 w 869"/>
                <a:gd name="T35" fmla="*/ 4 h 1173"/>
                <a:gd name="T36" fmla="*/ 1 w 869"/>
                <a:gd name="T37" fmla="*/ 9 h 1173"/>
                <a:gd name="T38" fmla="*/ 1 w 869"/>
                <a:gd name="T39" fmla="*/ 11 h 1173"/>
                <a:gd name="T40" fmla="*/ 1 w 869"/>
                <a:gd name="T41" fmla="*/ 14 h 1173"/>
                <a:gd name="T42" fmla="*/ 1 w 869"/>
                <a:gd name="T43" fmla="*/ 32 h 1173"/>
                <a:gd name="T44" fmla="*/ 1 w 869"/>
                <a:gd name="T45" fmla="*/ 36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4149" name="Text Box 54">
            <a:extLst>
              <a:ext uri="{FF2B5EF4-FFF2-40B4-BE49-F238E27FC236}">
                <a16:creationId xmlns:a16="http://schemas.microsoft.com/office/drawing/2014/main" id="{B3ADF7D1-8F1D-714E-8827-AF19AFD4A33C}"/>
              </a:ext>
            </a:extLst>
          </p:cNvPr>
          <p:cNvSpPr txBox="1">
            <a:spLocks noChangeArrowheads="1"/>
          </p:cNvSpPr>
          <p:nvPr/>
        </p:nvSpPr>
        <p:spPr bwMode="auto">
          <a:xfrm>
            <a:off x="1463675" y="1897063"/>
            <a:ext cx="147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Raw Data </a:t>
            </a:r>
          </a:p>
        </p:txBody>
      </p:sp>
      <p:sp>
        <p:nvSpPr>
          <p:cNvPr id="134150" name="Text Box 55">
            <a:extLst>
              <a:ext uri="{FF2B5EF4-FFF2-40B4-BE49-F238E27FC236}">
                <a16:creationId xmlns:a16="http://schemas.microsoft.com/office/drawing/2014/main" id="{8D438D90-A05F-8D40-84C8-F4E167ACD1AA}"/>
              </a:ext>
            </a:extLst>
          </p:cNvPr>
          <p:cNvSpPr txBox="1">
            <a:spLocks noChangeArrowheads="1"/>
          </p:cNvSpPr>
          <p:nvPr/>
        </p:nvSpPr>
        <p:spPr bwMode="auto">
          <a:xfrm>
            <a:off x="5043488" y="1839913"/>
            <a:ext cx="3268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Cluster/Stratified Sample</a:t>
            </a: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58AE2FF1-A341-6B49-8488-13ED8BCF0517}"/>
              </a:ext>
            </a:extLst>
          </p:cNvPr>
          <p:cNvSpPr>
            <a:spLocks noGrp="1" noChangeArrowheads="1"/>
          </p:cNvSpPr>
          <p:nvPr>
            <p:ph type="title"/>
          </p:nvPr>
        </p:nvSpPr>
        <p:spPr>
          <a:xfrm>
            <a:off x="0" y="304800"/>
            <a:ext cx="9144000" cy="685800"/>
          </a:xfrm>
        </p:spPr>
        <p:txBody>
          <a:bodyPr/>
          <a:lstStyle/>
          <a:p>
            <a:pPr eaLnBrk="1" hangingPunct="1"/>
            <a:r>
              <a:rPr lang="en-US" altLang="en-US" sz="3200"/>
              <a:t>Data Quality: Why Preprocess the Data?</a:t>
            </a:r>
            <a:endParaRPr lang="en-US" altLang="en-US"/>
          </a:p>
        </p:txBody>
      </p:sp>
      <p:sp>
        <p:nvSpPr>
          <p:cNvPr id="24578" name="Rectangle 3">
            <a:extLst>
              <a:ext uri="{FF2B5EF4-FFF2-40B4-BE49-F238E27FC236}">
                <a16:creationId xmlns:a16="http://schemas.microsoft.com/office/drawing/2014/main" id="{D5280EBD-A9CB-0C4A-B74B-92B20E7377EA}"/>
              </a:ext>
            </a:extLst>
          </p:cNvPr>
          <p:cNvSpPr>
            <a:spLocks noGrp="1" noChangeArrowheads="1"/>
          </p:cNvSpPr>
          <p:nvPr>
            <p:ph type="body" idx="1"/>
          </p:nvPr>
        </p:nvSpPr>
        <p:spPr>
          <a:xfrm>
            <a:off x="304800" y="1295400"/>
            <a:ext cx="8382000" cy="4946650"/>
          </a:xfrm>
        </p:spPr>
        <p:txBody>
          <a:bodyPr/>
          <a:lstStyle/>
          <a:p>
            <a:pPr eaLnBrk="1" hangingPunct="1">
              <a:lnSpc>
                <a:spcPct val="140000"/>
              </a:lnSpc>
            </a:pPr>
            <a:r>
              <a:rPr lang="en-US" altLang="en-US" sz="2300" b="1"/>
              <a:t>Data have quality if they satisfy the requirements of the intended use.</a:t>
            </a:r>
          </a:p>
          <a:p>
            <a:pPr eaLnBrk="1" hangingPunct="1">
              <a:lnSpc>
                <a:spcPct val="140000"/>
              </a:lnSpc>
            </a:pPr>
            <a:r>
              <a:rPr lang="en-US" altLang="en-US" sz="2300"/>
              <a:t>Measures for </a:t>
            </a:r>
            <a:r>
              <a:rPr lang="en-US" altLang="en-US" sz="2300" b="1"/>
              <a:t>data quality</a:t>
            </a:r>
            <a:r>
              <a:rPr lang="en-US" altLang="en-US" sz="2300"/>
              <a:t>: A multidimensional view</a:t>
            </a:r>
          </a:p>
          <a:p>
            <a:pPr lvl="1" eaLnBrk="1" hangingPunct="1">
              <a:lnSpc>
                <a:spcPct val="140000"/>
              </a:lnSpc>
            </a:pPr>
            <a:r>
              <a:rPr lang="en-US" altLang="en-US" sz="2300"/>
              <a:t>Accuracy: correct or wrong, accurate or not</a:t>
            </a:r>
          </a:p>
          <a:p>
            <a:pPr lvl="1" eaLnBrk="1" hangingPunct="1">
              <a:lnSpc>
                <a:spcPct val="140000"/>
              </a:lnSpc>
            </a:pPr>
            <a:r>
              <a:rPr lang="en-US" altLang="en-US" sz="2300"/>
              <a:t>Completeness: not recorded, unavailable, …</a:t>
            </a:r>
          </a:p>
          <a:p>
            <a:pPr lvl="1" eaLnBrk="1" hangingPunct="1">
              <a:lnSpc>
                <a:spcPct val="140000"/>
              </a:lnSpc>
            </a:pPr>
            <a:r>
              <a:rPr lang="en-US" altLang="en-US" sz="2300"/>
              <a:t>Consistency: some modified but some not, dangling, …</a:t>
            </a:r>
          </a:p>
          <a:p>
            <a:pPr lvl="1" eaLnBrk="1" hangingPunct="1">
              <a:lnSpc>
                <a:spcPct val="140000"/>
              </a:lnSpc>
            </a:pPr>
            <a:r>
              <a:rPr lang="en-US" altLang="en-US" sz="2300"/>
              <a:t>Timeliness: timely update? </a:t>
            </a:r>
          </a:p>
          <a:p>
            <a:pPr lvl="1" eaLnBrk="1" hangingPunct="1">
              <a:lnSpc>
                <a:spcPct val="140000"/>
              </a:lnSpc>
            </a:pPr>
            <a:r>
              <a:rPr lang="en-US" altLang="en-US" sz="2300"/>
              <a:t>Believability: how trustable the data are correct?</a:t>
            </a:r>
          </a:p>
          <a:p>
            <a:pPr lvl="1" eaLnBrk="1" hangingPunct="1">
              <a:lnSpc>
                <a:spcPct val="140000"/>
              </a:lnSpc>
            </a:pPr>
            <a:r>
              <a:rPr lang="en-US" altLang="en-US" sz="2300"/>
              <a:t>Interpretability: how easily the data can be understood?</a:t>
            </a:r>
          </a:p>
        </p:txBody>
      </p:sp>
    </p:spTree>
  </p:cSld>
  <p:clrMapOvr>
    <a:masterClrMapping/>
  </p:clrMapOvr>
  <p:transition>
    <p:zo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40CCD9C2-8991-AC47-85F0-EDF4D52E0E5C}"/>
              </a:ext>
            </a:extLst>
          </p:cNvPr>
          <p:cNvSpPr>
            <a:spLocks noGrp="1" noChangeArrowheads="1"/>
          </p:cNvSpPr>
          <p:nvPr>
            <p:ph type="title" idx="4294967295"/>
          </p:nvPr>
        </p:nvSpPr>
        <p:spPr>
          <a:xfrm>
            <a:off x="838200" y="228600"/>
            <a:ext cx="7162800" cy="685800"/>
          </a:xfrm>
        </p:spPr>
        <p:txBody>
          <a:bodyPr/>
          <a:lstStyle/>
          <a:p>
            <a:pPr eaLnBrk="1" hangingPunct="1"/>
            <a:r>
              <a:rPr lang="en-US" altLang="en-US">
                <a:solidFill>
                  <a:srgbClr val="170981"/>
                </a:solidFill>
              </a:rPr>
              <a:t>Data Cube Aggregation</a:t>
            </a:r>
          </a:p>
        </p:txBody>
      </p:sp>
      <p:sp>
        <p:nvSpPr>
          <p:cNvPr id="136194" name="Rectangle 3">
            <a:extLst>
              <a:ext uri="{FF2B5EF4-FFF2-40B4-BE49-F238E27FC236}">
                <a16:creationId xmlns:a16="http://schemas.microsoft.com/office/drawing/2014/main" id="{088E4C6E-6DDB-404D-894E-A07986669D3D}"/>
              </a:ext>
            </a:extLst>
          </p:cNvPr>
          <p:cNvSpPr>
            <a:spLocks noGrp="1" noChangeArrowheads="1"/>
          </p:cNvSpPr>
          <p:nvPr>
            <p:ph type="body" idx="4294967295"/>
          </p:nvPr>
        </p:nvSpPr>
        <p:spPr>
          <a:xfrm>
            <a:off x="304800" y="1371600"/>
            <a:ext cx="8458200" cy="5238750"/>
          </a:xfrm>
        </p:spPr>
        <p:txBody>
          <a:bodyPr/>
          <a:lstStyle/>
          <a:p>
            <a:pPr eaLnBrk="1" hangingPunct="1">
              <a:lnSpc>
                <a:spcPct val="120000"/>
              </a:lnSpc>
            </a:pPr>
            <a:r>
              <a:rPr lang="en-US" altLang="en-US" sz="2400"/>
              <a:t>The lowest level of a data cube (base cuboid)</a:t>
            </a:r>
          </a:p>
          <a:p>
            <a:pPr lvl="1" eaLnBrk="1" hangingPunct="1">
              <a:lnSpc>
                <a:spcPct val="120000"/>
              </a:lnSpc>
            </a:pPr>
            <a:r>
              <a:rPr lang="en-US" altLang="en-US" sz="2400"/>
              <a:t>The aggregated data for an </a:t>
            </a:r>
            <a:r>
              <a:rPr lang="en-US" altLang="en-US" sz="2400">
                <a:solidFill>
                  <a:schemeClr val="hlink"/>
                </a:solidFill>
              </a:rPr>
              <a:t>individual entity of interest</a:t>
            </a:r>
          </a:p>
          <a:p>
            <a:pPr lvl="1" eaLnBrk="1" hangingPunct="1">
              <a:lnSpc>
                <a:spcPct val="120000"/>
              </a:lnSpc>
            </a:pPr>
            <a:r>
              <a:rPr lang="en-US" altLang="en-US" sz="2400"/>
              <a:t>E.g., a customer in a phone calling data warehouse</a:t>
            </a:r>
          </a:p>
          <a:p>
            <a:pPr eaLnBrk="1" hangingPunct="1">
              <a:lnSpc>
                <a:spcPct val="120000"/>
              </a:lnSpc>
            </a:pPr>
            <a:r>
              <a:rPr lang="en-US" altLang="en-US" sz="2400"/>
              <a:t>Multiple levels of aggregation in data cubes</a:t>
            </a:r>
          </a:p>
          <a:p>
            <a:pPr lvl="1" eaLnBrk="1" hangingPunct="1">
              <a:lnSpc>
                <a:spcPct val="120000"/>
              </a:lnSpc>
            </a:pPr>
            <a:r>
              <a:rPr lang="en-US" altLang="en-US" sz="2400"/>
              <a:t>Further reduce the size of data to deal with</a:t>
            </a:r>
          </a:p>
          <a:p>
            <a:pPr eaLnBrk="1" hangingPunct="1">
              <a:lnSpc>
                <a:spcPct val="120000"/>
              </a:lnSpc>
            </a:pPr>
            <a:r>
              <a:rPr lang="en-US" altLang="en-US" sz="2400"/>
              <a:t>Reference appropriate levels</a:t>
            </a:r>
          </a:p>
          <a:p>
            <a:pPr lvl="1" eaLnBrk="1" hangingPunct="1">
              <a:lnSpc>
                <a:spcPct val="120000"/>
              </a:lnSpc>
            </a:pPr>
            <a:r>
              <a:rPr lang="en-US" altLang="en-US" sz="2400"/>
              <a:t>Use the smallest representation which is enough to solve the task</a:t>
            </a:r>
          </a:p>
          <a:p>
            <a:pPr eaLnBrk="1" hangingPunct="1">
              <a:lnSpc>
                <a:spcPct val="120000"/>
              </a:lnSpc>
            </a:pPr>
            <a:r>
              <a:rPr lang="en-US" altLang="en-US" sz="2400"/>
              <a:t>Queries regarding aggregated information should be answered using data cube, when possible</a:t>
            </a:r>
          </a:p>
        </p:txBody>
      </p:sp>
    </p:spTree>
  </p:cSld>
  <p:clrMapOvr>
    <a:masterClrMapping/>
  </p:clrMapOvr>
  <p:transition>
    <p:zo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69D28681-31A5-814F-B992-ED9DFC4F8F55}"/>
              </a:ext>
            </a:extLst>
          </p:cNvPr>
          <p:cNvSpPr>
            <a:spLocks noGrp="1" noChangeArrowheads="1"/>
          </p:cNvSpPr>
          <p:nvPr>
            <p:ph type="title" idx="4294967295"/>
          </p:nvPr>
        </p:nvSpPr>
        <p:spPr>
          <a:xfrm>
            <a:off x="0" y="152400"/>
            <a:ext cx="9144000" cy="838200"/>
          </a:xfrm>
        </p:spPr>
        <p:txBody>
          <a:bodyPr/>
          <a:lstStyle/>
          <a:p>
            <a:pPr eaLnBrk="1" hangingPunct="1"/>
            <a:r>
              <a:rPr lang="en-US" altLang="en-US"/>
              <a:t>Data Reduction 3: Data Compression</a:t>
            </a:r>
          </a:p>
        </p:txBody>
      </p:sp>
      <p:sp>
        <p:nvSpPr>
          <p:cNvPr id="138242" name="Rectangle 3">
            <a:extLst>
              <a:ext uri="{FF2B5EF4-FFF2-40B4-BE49-F238E27FC236}">
                <a16:creationId xmlns:a16="http://schemas.microsoft.com/office/drawing/2014/main" id="{39812205-BB70-FB44-AE11-17AEBE78C290}"/>
              </a:ext>
            </a:extLst>
          </p:cNvPr>
          <p:cNvSpPr>
            <a:spLocks noGrp="1" noChangeArrowheads="1"/>
          </p:cNvSpPr>
          <p:nvPr>
            <p:ph type="body" idx="4294967295"/>
          </p:nvPr>
        </p:nvSpPr>
        <p:spPr>
          <a:xfrm>
            <a:off x="304800" y="1371600"/>
            <a:ext cx="8610600" cy="5314950"/>
          </a:xfrm>
        </p:spPr>
        <p:txBody>
          <a:bodyPr/>
          <a:lstStyle/>
          <a:p>
            <a:pPr eaLnBrk="1" hangingPunct="1"/>
            <a:r>
              <a:rPr lang="en-US" altLang="en-US" sz="2400"/>
              <a:t>String compression</a:t>
            </a:r>
          </a:p>
          <a:p>
            <a:pPr lvl="1" eaLnBrk="1" hangingPunct="1"/>
            <a:r>
              <a:rPr lang="en-US" altLang="en-US" sz="2400"/>
              <a:t>There are extensive theories and well-tuned algorithms</a:t>
            </a:r>
          </a:p>
          <a:p>
            <a:pPr lvl="1" eaLnBrk="1" hangingPunct="1"/>
            <a:r>
              <a:rPr lang="en-US" altLang="en-US" sz="2400"/>
              <a:t>Typically lossless, but only limited manipulation is possible without expansion</a:t>
            </a:r>
            <a:endParaRPr lang="en-US" altLang="en-US" sz="2400">
              <a:sym typeface="Symbol" pitchFamily="2" charset="2"/>
            </a:endParaRPr>
          </a:p>
          <a:p>
            <a:pPr eaLnBrk="1" hangingPunct="1"/>
            <a:r>
              <a:rPr lang="en-US" altLang="en-US" sz="2400">
                <a:sym typeface="Symbol" pitchFamily="2" charset="2"/>
              </a:rPr>
              <a:t>Audio/video compression</a:t>
            </a:r>
          </a:p>
          <a:p>
            <a:pPr lvl="1" eaLnBrk="1" hangingPunct="1"/>
            <a:r>
              <a:rPr lang="en-US" altLang="en-US" sz="2400">
                <a:sym typeface="Symbol" pitchFamily="2" charset="2"/>
              </a:rPr>
              <a:t>Typically lossy compression, with progressive refinement</a:t>
            </a:r>
          </a:p>
          <a:p>
            <a:pPr lvl="1" eaLnBrk="1" hangingPunct="1"/>
            <a:r>
              <a:rPr lang="en-US" altLang="en-US" sz="2400">
                <a:sym typeface="Symbol" pitchFamily="2" charset="2"/>
              </a:rPr>
              <a:t>Sometimes small fragments of signal can be reconstructed without reconstructing the whole</a:t>
            </a:r>
          </a:p>
          <a:p>
            <a:pPr eaLnBrk="1" hangingPunct="1"/>
            <a:r>
              <a:rPr lang="en-US" altLang="en-US" sz="2400">
                <a:sym typeface="Symbol" pitchFamily="2" charset="2"/>
              </a:rPr>
              <a:t>Time sequence is not audio</a:t>
            </a:r>
          </a:p>
          <a:p>
            <a:pPr lvl="1" eaLnBrk="1" hangingPunct="1"/>
            <a:r>
              <a:rPr lang="en-US" altLang="en-US" sz="2400">
                <a:sym typeface="Symbol" pitchFamily="2" charset="2"/>
              </a:rPr>
              <a:t>Typically short and vary slowly with time</a:t>
            </a:r>
          </a:p>
          <a:p>
            <a:pPr eaLnBrk="1" hangingPunct="1"/>
            <a:r>
              <a:rPr lang="en-US" altLang="en-US" sz="2400">
                <a:sym typeface="Symbol" pitchFamily="2" charset="2"/>
              </a:rPr>
              <a:t>Dimensionality and numerosity reduction may also be considered as forms of data compression</a:t>
            </a:r>
          </a:p>
          <a:p>
            <a:pPr lvl="1" eaLnBrk="1" hangingPunct="1">
              <a:lnSpc>
                <a:spcPct val="80000"/>
              </a:lnSpc>
            </a:pPr>
            <a:endParaRPr lang="en-US" altLang="en-US" sz="2400">
              <a:sym typeface="Symbol" pitchFamily="2" charset="2"/>
            </a:endParaRPr>
          </a:p>
        </p:txBody>
      </p:sp>
    </p:spTree>
  </p:cSld>
  <p:clrMapOvr>
    <a:masterClrMapping/>
  </p:clrMapOvr>
  <p:transition>
    <p:zo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3617173C-A31F-FC41-87D3-1ADB202E851B}"/>
              </a:ext>
            </a:extLst>
          </p:cNvPr>
          <p:cNvSpPr>
            <a:spLocks noGrp="1" noChangeArrowheads="1"/>
          </p:cNvSpPr>
          <p:nvPr>
            <p:ph type="title" idx="4294967295"/>
          </p:nvPr>
        </p:nvSpPr>
        <p:spPr>
          <a:xfrm>
            <a:off x="1157288" y="304800"/>
            <a:ext cx="5764212" cy="609600"/>
          </a:xfrm>
        </p:spPr>
        <p:txBody>
          <a:bodyPr/>
          <a:lstStyle/>
          <a:p>
            <a:pPr eaLnBrk="1" hangingPunct="1"/>
            <a:r>
              <a:rPr lang="en-US" altLang="en-US"/>
              <a:t>Data Compression</a:t>
            </a:r>
          </a:p>
        </p:txBody>
      </p:sp>
      <p:sp>
        <p:nvSpPr>
          <p:cNvPr id="140290" name="AutoShape 3">
            <a:extLst>
              <a:ext uri="{FF2B5EF4-FFF2-40B4-BE49-F238E27FC236}">
                <a16:creationId xmlns:a16="http://schemas.microsoft.com/office/drawing/2014/main" id="{E9363521-7E8C-2A46-8E49-58E726621F29}"/>
              </a:ext>
            </a:extLst>
          </p:cNvPr>
          <p:cNvSpPr>
            <a:spLocks noChangeArrowheads="1"/>
          </p:cNvSpPr>
          <p:nvPr/>
        </p:nvSpPr>
        <p:spPr bwMode="auto">
          <a:xfrm>
            <a:off x="838200" y="1625600"/>
            <a:ext cx="3446463" cy="2595563"/>
          </a:xfrm>
          <a:prstGeom prst="can">
            <a:avLst>
              <a:gd name="adj" fmla="val 25000"/>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Original Data</a:t>
            </a:r>
          </a:p>
        </p:txBody>
      </p:sp>
      <p:sp>
        <p:nvSpPr>
          <p:cNvPr id="140291" name="AutoShape 4">
            <a:extLst>
              <a:ext uri="{FF2B5EF4-FFF2-40B4-BE49-F238E27FC236}">
                <a16:creationId xmlns:a16="http://schemas.microsoft.com/office/drawing/2014/main" id="{084C06F2-15B7-634D-AAB4-AFA8E0879ACE}"/>
              </a:ext>
            </a:extLst>
          </p:cNvPr>
          <p:cNvSpPr>
            <a:spLocks noChangeArrowheads="1"/>
          </p:cNvSpPr>
          <p:nvPr/>
        </p:nvSpPr>
        <p:spPr bwMode="auto">
          <a:xfrm>
            <a:off x="6175375" y="2249488"/>
            <a:ext cx="2182813" cy="1608137"/>
          </a:xfrm>
          <a:prstGeom prst="cube">
            <a:avLst>
              <a:gd name="adj" fmla="val 25000"/>
            </a:avLst>
          </a:prstGeom>
          <a:solidFill>
            <a:srgbClr val="F6E6EA"/>
          </a:solidFill>
          <a:ln w="9525">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Compressed </a:t>
            </a:r>
          </a:p>
          <a:p>
            <a:pPr algn="ctr">
              <a:spcBef>
                <a:spcPct val="0"/>
              </a:spcBef>
              <a:buClrTx/>
              <a:buSzTx/>
              <a:buFontTx/>
              <a:buNone/>
            </a:pPr>
            <a:r>
              <a:rPr lang="en-US" altLang="en-US" sz="2400">
                <a:latin typeface="Times New Roman" panose="02020603050405020304" pitchFamily="18" charset="0"/>
              </a:rPr>
              <a:t>Data</a:t>
            </a:r>
          </a:p>
        </p:txBody>
      </p:sp>
      <p:sp>
        <p:nvSpPr>
          <p:cNvPr id="140292" name="Line 5">
            <a:extLst>
              <a:ext uri="{FF2B5EF4-FFF2-40B4-BE49-F238E27FC236}">
                <a16:creationId xmlns:a16="http://schemas.microsoft.com/office/drawing/2014/main" id="{96E2CC73-ED5F-A24E-AC5A-1FC5BE1AE55E}"/>
              </a:ext>
            </a:extLst>
          </p:cNvPr>
          <p:cNvSpPr>
            <a:spLocks noChangeShapeType="1"/>
          </p:cNvSpPr>
          <p:nvPr/>
        </p:nvSpPr>
        <p:spPr bwMode="auto">
          <a:xfrm>
            <a:off x="4319588" y="3005138"/>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293" name="Line 6">
            <a:extLst>
              <a:ext uri="{FF2B5EF4-FFF2-40B4-BE49-F238E27FC236}">
                <a16:creationId xmlns:a16="http://schemas.microsoft.com/office/drawing/2014/main" id="{9AA5324D-E3C6-3B46-8C95-6926F2615110}"/>
              </a:ext>
            </a:extLst>
          </p:cNvPr>
          <p:cNvSpPr>
            <a:spLocks noChangeShapeType="1"/>
          </p:cNvSpPr>
          <p:nvPr/>
        </p:nvSpPr>
        <p:spPr bwMode="auto">
          <a:xfrm flipH="1">
            <a:off x="4319588" y="3579813"/>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294" name="Text Box 7">
            <a:extLst>
              <a:ext uri="{FF2B5EF4-FFF2-40B4-BE49-F238E27FC236}">
                <a16:creationId xmlns:a16="http://schemas.microsoft.com/office/drawing/2014/main" id="{23D61477-651C-4349-B423-DB8110F5C113}"/>
              </a:ext>
            </a:extLst>
          </p:cNvPr>
          <p:cNvSpPr txBox="1">
            <a:spLocks noChangeArrowheads="1"/>
          </p:cNvSpPr>
          <p:nvPr/>
        </p:nvSpPr>
        <p:spPr bwMode="auto">
          <a:xfrm>
            <a:off x="4637088" y="3665538"/>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lossless</a:t>
            </a:r>
          </a:p>
        </p:txBody>
      </p:sp>
      <p:sp>
        <p:nvSpPr>
          <p:cNvPr id="140295" name="AutoShape 8">
            <a:extLst>
              <a:ext uri="{FF2B5EF4-FFF2-40B4-BE49-F238E27FC236}">
                <a16:creationId xmlns:a16="http://schemas.microsoft.com/office/drawing/2014/main" id="{E9480102-7BF8-E345-8A18-3F5BEEFFB1C7}"/>
              </a:ext>
            </a:extLst>
          </p:cNvPr>
          <p:cNvSpPr>
            <a:spLocks noChangeArrowheads="1"/>
          </p:cNvSpPr>
          <p:nvPr/>
        </p:nvSpPr>
        <p:spPr bwMode="auto">
          <a:xfrm>
            <a:off x="950913" y="4367213"/>
            <a:ext cx="3286125" cy="2184400"/>
          </a:xfrm>
          <a:prstGeom prst="can">
            <a:avLst>
              <a:gd name="adj" fmla="val 25000"/>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Original Data</a:t>
            </a:r>
          </a:p>
          <a:p>
            <a:pPr algn="ctr">
              <a:spcBef>
                <a:spcPct val="0"/>
              </a:spcBef>
              <a:buClrTx/>
              <a:buSzTx/>
              <a:buFontTx/>
              <a:buNone/>
            </a:pPr>
            <a:r>
              <a:rPr lang="en-US" altLang="en-US" sz="2400">
                <a:latin typeface="Times New Roman" panose="02020603050405020304" pitchFamily="18" charset="0"/>
              </a:rPr>
              <a:t>Approximated </a:t>
            </a:r>
          </a:p>
        </p:txBody>
      </p:sp>
      <p:sp>
        <p:nvSpPr>
          <p:cNvPr id="140296" name="Line 9">
            <a:extLst>
              <a:ext uri="{FF2B5EF4-FFF2-40B4-BE49-F238E27FC236}">
                <a16:creationId xmlns:a16="http://schemas.microsoft.com/office/drawing/2014/main" id="{3F661986-8D45-704A-9098-A6FA88C8B0FA}"/>
              </a:ext>
            </a:extLst>
          </p:cNvPr>
          <p:cNvSpPr>
            <a:spLocks noChangeShapeType="1"/>
          </p:cNvSpPr>
          <p:nvPr/>
        </p:nvSpPr>
        <p:spPr bwMode="auto">
          <a:xfrm flipH="1">
            <a:off x="4252913" y="3875088"/>
            <a:ext cx="2743200" cy="1806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297" name="Text Box 10">
            <a:extLst>
              <a:ext uri="{FF2B5EF4-FFF2-40B4-BE49-F238E27FC236}">
                <a16:creationId xmlns:a16="http://schemas.microsoft.com/office/drawing/2014/main" id="{BB817B06-292C-2342-93A6-8AD524C7202C}"/>
              </a:ext>
            </a:extLst>
          </p:cNvPr>
          <p:cNvSpPr txBox="1">
            <a:spLocks noChangeArrowheads="1"/>
          </p:cNvSpPr>
          <p:nvPr/>
        </p:nvSpPr>
        <p:spPr bwMode="auto">
          <a:xfrm rot="-1797028">
            <a:off x="5227638" y="4783138"/>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lossy</a:t>
            </a:r>
          </a:p>
        </p:txBody>
      </p:sp>
    </p:spTree>
  </p:cSld>
  <p:clrMapOvr>
    <a:masterClrMapping/>
  </p:clrMapOvr>
  <p:transition>
    <p:zo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AC2BFDF8-AFD9-A042-A65C-7A013503F9CE}"/>
              </a:ext>
            </a:extLst>
          </p:cNvPr>
          <p:cNvSpPr>
            <a:spLocks noGrp="1" noChangeArrowheads="1"/>
          </p:cNvSpPr>
          <p:nvPr>
            <p:ph type="title" idx="4294967295"/>
          </p:nvPr>
        </p:nvSpPr>
        <p:spPr>
          <a:noFill/>
        </p:spPr>
        <p:txBody>
          <a:bodyPr lIns="92075" tIns="46038" rIns="92075" bIns="46038" anchor="ctr"/>
          <a:lstStyle/>
          <a:p>
            <a:pPr eaLnBrk="1" hangingPunct="1"/>
            <a:r>
              <a:rPr lang="en-US" altLang="en-US" sz="3200"/>
              <a:t>Chapter 3: Data Preprocessing</a:t>
            </a:r>
          </a:p>
        </p:txBody>
      </p:sp>
      <p:sp>
        <p:nvSpPr>
          <p:cNvPr id="142338" name="Rectangle 3">
            <a:extLst>
              <a:ext uri="{FF2B5EF4-FFF2-40B4-BE49-F238E27FC236}">
                <a16:creationId xmlns:a16="http://schemas.microsoft.com/office/drawing/2014/main" id="{2645C4B8-1CD5-3D4A-B65B-00B365222AF3}"/>
              </a:ext>
            </a:extLst>
          </p:cNvPr>
          <p:cNvSpPr>
            <a:spLocks noGrp="1" noChangeArrowheads="1"/>
          </p:cNvSpPr>
          <p:nvPr>
            <p:ph type="body" sz="half" idx="4294967295"/>
          </p:nvPr>
        </p:nvSpPr>
        <p:spPr>
          <a:xfrm>
            <a:off x="381000" y="1371600"/>
            <a:ext cx="8229600" cy="5105400"/>
          </a:xfrm>
          <a:noFill/>
        </p:spPr>
        <p:txBody>
          <a:bodyPr lIns="92075" tIns="46038" rIns="92075" bIns="46038"/>
          <a:lstStyle/>
          <a:p>
            <a:pPr eaLnBrk="1" hangingPunct="1">
              <a:lnSpc>
                <a:spcPct val="150000"/>
              </a:lnSpc>
            </a:pPr>
            <a:r>
              <a:rPr lang="en-US" altLang="en-US" sz="2400"/>
              <a:t>Data Preprocessing: An Overview</a:t>
            </a:r>
          </a:p>
          <a:p>
            <a:pPr lvl="1" eaLnBrk="1" hangingPunct="1">
              <a:lnSpc>
                <a:spcPct val="150000"/>
              </a:lnSpc>
            </a:pPr>
            <a:r>
              <a:rPr lang="en-US" altLang="en-US" sz="2400"/>
              <a:t>Data Quality</a:t>
            </a:r>
          </a:p>
          <a:p>
            <a:pPr lvl="1" eaLnBrk="1" hangingPunct="1">
              <a:lnSpc>
                <a:spcPct val="150000"/>
              </a:lnSpc>
            </a:pPr>
            <a:r>
              <a:rPr lang="en-US" altLang="en-US" sz="2400"/>
              <a:t>Major Tasks in Data Preprocessing</a:t>
            </a:r>
          </a:p>
          <a:p>
            <a:pPr eaLnBrk="1" hangingPunct="1">
              <a:lnSpc>
                <a:spcPct val="150000"/>
              </a:lnSpc>
            </a:pPr>
            <a:r>
              <a:rPr lang="en-US" altLang="en-US" sz="2400"/>
              <a:t>Data Cleaning</a:t>
            </a:r>
          </a:p>
          <a:p>
            <a:pPr eaLnBrk="1" hangingPunct="1">
              <a:lnSpc>
                <a:spcPct val="150000"/>
              </a:lnSpc>
            </a:pPr>
            <a:r>
              <a:rPr lang="en-US" altLang="en-US" sz="2400"/>
              <a:t>Data Integration</a:t>
            </a:r>
          </a:p>
          <a:p>
            <a:pPr eaLnBrk="1" hangingPunct="1">
              <a:lnSpc>
                <a:spcPct val="150000"/>
              </a:lnSpc>
            </a:pPr>
            <a:r>
              <a:rPr lang="en-US" altLang="en-US" sz="2400"/>
              <a:t>Data Reduction</a:t>
            </a:r>
          </a:p>
          <a:p>
            <a:pPr eaLnBrk="1" hangingPunct="1">
              <a:lnSpc>
                <a:spcPct val="150000"/>
              </a:lnSpc>
            </a:pPr>
            <a:r>
              <a:rPr lang="en-US" altLang="en-US" sz="2400"/>
              <a:t>Data Transformation and Data Discretization</a:t>
            </a:r>
          </a:p>
          <a:p>
            <a:pPr eaLnBrk="1" hangingPunct="1">
              <a:lnSpc>
                <a:spcPct val="150000"/>
              </a:lnSpc>
            </a:pPr>
            <a:r>
              <a:rPr lang="en-US" altLang="en-US" sz="2400"/>
              <a:t>Summary</a:t>
            </a:r>
          </a:p>
        </p:txBody>
      </p:sp>
      <p:sp>
        <p:nvSpPr>
          <p:cNvPr id="142339" name="AutoShape 4">
            <a:extLst>
              <a:ext uri="{FF2B5EF4-FFF2-40B4-BE49-F238E27FC236}">
                <a16:creationId xmlns:a16="http://schemas.microsoft.com/office/drawing/2014/main" id="{EC458F8D-4254-B349-B99E-A2231362CCD8}"/>
              </a:ext>
            </a:extLst>
          </p:cNvPr>
          <p:cNvSpPr>
            <a:spLocks noChangeArrowheads="1"/>
          </p:cNvSpPr>
          <p:nvPr/>
        </p:nvSpPr>
        <p:spPr bwMode="auto">
          <a:xfrm rot="9430553">
            <a:off x="7010400" y="5105400"/>
            <a:ext cx="522288" cy="485775"/>
          </a:xfrm>
          <a:prstGeom prst="notchedRightArrow">
            <a:avLst>
              <a:gd name="adj1" fmla="val 50000"/>
              <a:gd name="adj2" fmla="val 26879"/>
            </a:avLst>
          </a:prstGeom>
          <a:solidFill>
            <a:srgbClr val="339966"/>
          </a:solidFill>
          <a:ln w="9525">
            <a:solidFill>
              <a:schemeClr val="tx1"/>
            </a:solidFill>
            <a:miter lim="800000"/>
            <a:headEnd/>
            <a:tailEnd/>
          </a:ln>
        </p:spPr>
        <p:txBody>
          <a:bodyPr rot="10800000"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ransition>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a:extLst>
              <a:ext uri="{FF2B5EF4-FFF2-40B4-BE49-F238E27FC236}">
                <a16:creationId xmlns:a16="http://schemas.microsoft.com/office/drawing/2014/main" id="{731144B8-0F3E-FD41-8138-9F22B6EFACA6}"/>
              </a:ext>
            </a:extLst>
          </p:cNvPr>
          <p:cNvSpPr>
            <a:spLocks noGrp="1" noChangeArrowheads="1"/>
          </p:cNvSpPr>
          <p:nvPr>
            <p:ph type="title" idx="4294967295"/>
          </p:nvPr>
        </p:nvSpPr>
        <p:spPr>
          <a:xfrm>
            <a:off x="495300" y="304800"/>
            <a:ext cx="8054975" cy="609600"/>
          </a:xfrm>
        </p:spPr>
        <p:txBody>
          <a:bodyPr/>
          <a:lstStyle/>
          <a:p>
            <a:pPr eaLnBrk="1" hangingPunct="1"/>
            <a:r>
              <a:rPr lang="en-US" altLang="en-US">
                <a:solidFill>
                  <a:srgbClr val="170981"/>
                </a:solidFill>
              </a:rPr>
              <a:t>Data Transformation</a:t>
            </a:r>
          </a:p>
        </p:txBody>
      </p:sp>
      <p:sp>
        <p:nvSpPr>
          <p:cNvPr id="144386" name="Rectangle 3">
            <a:extLst>
              <a:ext uri="{FF2B5EF4-FFF2-40B4-BE49-F238E27FC236}">
                <a16:creationId xmlns:a16="http://schemas.microsoft.com/office/drawing/2014/main" id="{D882436A-E061-AA45-8E56-2EE4576C5060}"/>
              </a:ext>
            </a:extLst>
          </p:cNvPr>
          <p:cNvSpPr>
            <a:spLocks noGrp="1" noChangeArrowheads="1"/>
          </p:cNvSpPr>
          <p:nvPr>
            <p:ph type="body" idx="4294967295"/>
          </p:nvPr>
        </p:nvSpPr>
        <p:spPr>
          <a:xfrm>
            <a:off x="304800" y="1219200"/>
            <a:ext cx="8305800" cy="5638800"/>
          </a:xfrm>
        </p:spPr>
        <p:txBody>
          <a:bodyPr/>
          <a:lstStyle/>
          <a:p>
            <a:pPr eaLnBrk="1" hangingPunct="1">
              <a:spcBef>
                <a:spcPts val="600"/>
              </a:spcBef>
              <a:spcAft>
                <a:spcPts val="600"/>
              </a:spcAft>
            </a:pPr>
            <a:r>
              <a:rPr lang="en-US" altLang="en-US" sz="2000"/>
              <a:t>A function that maps the entire set of values of a given attribute to a new set of replacement values s.t. each old value can be identified with one of the new values</a:t>
            </a:r>
          </a:p>
          <a:p>
            <a:pPr eaLnBrk="1" hangingPunct="1">
              <a:spcBef>
                <a:spcPts val="600"/>
              </a:spcBef>
              <a:spcAft>
                <a:spcPts val="600"/>
              </a:spcAft>
            </a:pPr>
            <a:r>
              <a:rPr lang="en-US" altLang="en-US" sz="2000" b="1"/>
              <a:t>Methods</a:t>
            </a:r>
          </a:p>
          <a:p>
            <a:pPr lvl="1" eaLnBrk="1" hangingPunct="1">
              <a:spcBef>
                <a:spcPts val="600"/>
              </a:spcBef>
              <a:spcAft>
                <a:spcPts val="600"/>
              </a:spcAft>
            </a:pPr>
            <a:r>
              <a:rPr lang="en-US" altLang="en-US" sz="2000"/>
              <a:t>Smoothing: Remove noise from data</a:t>
            </a:r>
          </a:p>
          <a:p>
            <a:pPr lvl="1" eaLnBrk="1" hangingPunct="1">
              <a:spcBef>
                <a:spcPts val="600"/>
              </a:spcBef>
              <a:spcAft>
                <a:spcPts val="600"/>
              </a:spcAft>
            </a:pPr>
            <a:r>
              <a:rPr lang="en-US" altLang="en-US" sz="2000"/>
              <a:t>Attribute/feature construction</a:t>
            </a:r>
          </a:p>
          <a:p>
            <a:pPr lvl="2" eaLnBrk="1" hangingPunct="1">
              <a:spcBef>
                <a:spcPts val="600"/>
              </a:spcBef>
              <a:spcAft>
                <a:spcPts val="600"/>
              </a:spcAft>
            </a:pPr>
            <a:r>
              <a:rPr lang="en-US" altLang="en-US" sz="2000"/>
              <a:t>New attributes constructed from the given ones</a:t>
            </a:r>
          </a:p>
          <a:p>
            <a:pPr lvl="1" eaLnBrk="1" hangingPunct="1">
              <a:spcBef>
                <a:spcPts val="600"/>
              </a:spcBef>
              <a:spcAft>
                <a:spcPts val="600"/>
              </a:spcAft>
            </a:pPr>
            <a:r>
              <a:rPr lang="en-US" altLang="en-US" sz="2000"/>
              <a:t>Aggregation: Summarization, data cube construction</a:t>
            </a:r>
          </a:p>
          <a:p>
            <a:pPr lvl="1" eaLnBrk="1" hangingPunct="1">
              <a:spcBef>
                <a:spcPts val="600"/>
              </a:spcBef>
              <a:spcAft>
                <a:spcPts val="600"/>
              </a:spcAft>
            </a:pPr>
            <a:r>
              <a:rPr lang="en-US" altLang="en-US" sz="2000" b="1"/>
              <a:t>Normalization</a:t>
            </a:r>
            <a:r>
              <a:rPr lang="en-US" altLang="en-US" sz="2000"/>
              <a:t>: Scaled to fall within a smaller, specified range</a:t>
            </a:r>
          </a:p>
          <a:p>
            <a:pPr lvl="2" eaLnBrk="1" hangingPunct="1">
              <a:spcBef>
                <a:spcPts val="600"/>
              </a:spcBef>
              <a:spcAft>
                <a:spcPts val="600"/>
              </a:spcAft>
            </a:pPr>
            <a:r>
              <a:rPr lang="en-US" altLang="en-US" sz="2000"/>
              <a:t>min-max normalization</a:t>
            </a:r>
          </a:p>
          <a:p>
            <a:pPr lvl="2" eaLnBrk="1" hangingPunct="1">
              <a:spcBef>
                <a:spcPts val="600"/>
              </a:spcBef>
              <a:spcAft>
                <a:spcPts val="600"/>
              </a:spcAft>
            </a:pPr>
            <a:r>
              <a:rPr lang="en-US" altLang="en-US" sz="2000"/>
              <a:t>z-score normalization</a:t>
            </a:r>
          </a:p>
          <a:p>
            <a:pPr lvl="2" eaLnBrk="1" hangingPunct="1">
              <a:spcBef>
                <a:spcPts val="600"/>
              </a:spcBef>
              <a:spcAft>
                <a:spcPts val="600"/>
              </a:spcAft>
            </a:pPr>
            <a:r>
              <a:rPr lang="en-US" altLang="en-US" sz="2000"/>
              <a:t>normalization by decimal scaling</a:t>
            </a:r>
          </a:p>
          <a:p>
            <a:pPr lvl="1" eaLnBrk="1" hangingPunct="1">
              <a:spcBef>
                <a:spcPts val="600"/>
              </a:spcBef>
              <a:spcAft>
                <a:spcPts val="600"/>
              </a:spcAft>
            </a:pPr>
            <a:r>
              <a:rPr lang="en-US" altLang="en-US" sz="2000"/>
              <a:t>Discretization: Concept hierarchy climbing</a:t>
            </a:r>
          </a:p>
        </p:txBody>
      </p:sp>
    </p:spTree>
  </p:cSld>
  <p:clrMapOvr>
    <a:masterClrMapping/>
  </p:clrMapOvr>
  <p:transition>
    <p:zo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a:extLst>
              <a:ext uri="{FF2B5EF4-FFF2-40B4-BE49-F238E27FC236}">
                <a16:creationId xmlns:a16="http://schemas.microsoft.com/office/drawing/2014/main" id="{60E86DCE-981F-D74F-B866-F54A8DCDFF75}"/>
              </a:ext>
            </a:extLst>
          </p:cNvPr>
          <p:cNvSpPr>
            <a:spLocks noGrp="1" noChangeArrowheads="1"/>
          </p:cNvSpPr>
          <p:nvPr>
            <p:ph type="title"/>
          </p:nvPr>
        </p:nvSpPr>
        <p:spPr>
          <a:xfrm>
            <a:off x="0" y="381000"/>
            <a:ext cx="9144000" cy="609600"/>
          </a:xfrm>
        </p:spPr>
        <p:txBody>
          <a:bodyPr/>
          <a:lstStyle/>
          <a:p>
            <a:pPr eaLnBrk="1" hangingPunct="1"/>
            <a:r>
              <a:rPr lang="en-US" altLang="en-US"/>
              <a:t>Data Transformation: Normalization</a:t>
            </a:r>
          </a:p>
        </p:txBody>
      </p:sp>
      <p:sp>
        <p:nvSpPr>
          <p:cNvPr id="146434" name="Rectangle 3">
            <a:extLst>
              <a:ext uri="{FF2B5EF4-FFF2-40B4-BE49-F238E27FC236}">
                <a16:creationId xmlns:a16="http://schemas.microsoft.com/office/drawing/2014/main" id="{5C4CDCB1-5067-5042-A846-F2CBB1472348}"/>
              </a:ext>
            </a:extLst>
          </p:cNvPr>
          <p:cNvSpPr>
            <a:spLocks noGrp="1" noChangeArrowheads="1"/>
          </p:cNvSpPr>
          <p:nvPr>
            <p:ph type="body" sz="half" idx="1"/>
          </p:nvPr>
        </p:nvSpPr>
        <p:spPr>
          <a:xfrm>
            <a:off x="304800" y="1295400"/>
            <a:ext cx="8305800" cy="5029200"/>
          </a:xfrm>
        </p:spPr>
        <p:txBody>
          <a:bodyPr/>
          <a:lstStyle/>
          <a:p>
            <a:pPr eaLnBrk="1" hangingPunct="1">
              <a:lnSpc>
                <a:spcPct val="120000"/>
              </a:lnSpc>
            </a:pPr>
            <a:r>
              <a:rPr lang="en-US" altLang="en-US" sz="2000" b="1"/>
              <a:t>Min-max normalization</a:t>
            </a:r>
            <a:r>
              <a:rPr lang="en-US" altLang="en-US" sz="2000"/>
              <a:t>: to [new_min</a:t>
            </a:r>
            <a:r>
              <a:rPr lang="en-US" altLang="en-US" sz="2000" baseline="-25000"/>
              <a:t>A</a:t>
            </a:r>
            <a:r>
              <a:rPr lang="en-US" altLang="en-US" sz="2000"/>
              <a:t>, new_max</a:t>
            </a:r>
            <a:r>
              <a:rPr lang="en-US" altLang="en-US" sz="2000" baseline="-25000"/>
              <a:t>A</a:t>
            </a:r>
            <a:r>
              <a:rPr lang="en-US" altLang="en-US" sz="2000"/>
              <a:t>]</a:t>
            </a:r>
          </a:p>
          <a:p>
            <a:pPr lvl="1" eaLnBrk="1" hangingPunct="1">
              <a:lnSpc>
                <a:spcPct val="120000"/>
              </a:lnSpc>
            </a:pPr>
            <a:endParaRPr lang="en-US" altLang="en-US" sz="2000"/>
          </a:p>
          <a:p>
            <a:pPr lvl="1" eaLnBrk="1" hangingPunct="1">
              <a:lnSpc>
                <a:spcPct val="120000"/>
              </a:lnSpc>
            </a:pPr>
            <a:endParaRPr lang="en-US" altLang="en-US" sz="2000"/>
          </a:p>
          <a:p>
            <a:pPr lvl="1" eaLnBrk="1" hangingPunct="1">
              <a:lnSpc>
                <a:spcPct val="120000"/>
              </a:lnSpc>
            </a:pPr>
            <a:r>
              <a:rPr lang="en-US" altLang="en-US" sz="2000"/>
              <a:t>Ex.  Let income range $12,000 to $98,000 normalized to [0.0, 1.0].  Then $73,000 is mapped to  </a:t>
            </a:r>
          </a:p>
          <a:p>
            <a:pPr eaLnBrk="1" hangingPunct="1">
              <a:lnSpc>
                <a:spcPct val="120000"/>
              </a:lnSpc>
            </a:pPr>
            <a:r>
              <a:rPr lang="en-US" altLang="en-US" sz="2000" b="1"/>
              <a:t>Z-score normalization</a:t>
            </a:r>
            <a:r>
              <a:rPr lang="en-US" altLang="en-US" sz="2000"/>
              <a:t> (</a:t>
            </a:r>
            <a:r>
              <a:rPr lang="el-GR" altLang="en-US" sz="2000"/>
              <a:t>μ</a:t>
            </a:r>
            <a:r>
              <a:rPr lang="en-US" altLang="en-US" sz="2000"/>
              <a:t>: mean, </a:t>
            </a:r>
            <a:r>
              <a:rPr lang="el-GR" altLang="en-US" sz="2000"/>
              <a:t>σ</a:t>
            </a:r>
            <a:r>
              <a:rPr lang="en-US" altLang="en-US" sz="2000"/>
              <a:t>: standard deviation):</a:t>
            </a:r>
          </a:p>
          <a:p>
            <a:pPr eaLnBrk="1" hangingPunct="1">
              <a:lnSpc>
                <a:spcPct val="120000"/>
              </a:lnSpc>
            </a:pPr>
            <a:endParaRPr lang="en-US" altLang="en-US" sz="2000"/>
          </a:p>
          <a:p>
            <a:pPr lvl="1" eaLnBrk="1" hangingPunct="1">
              <a:lnSpc>
                <a:spcPct val="120000"/>
              </a:lnSpc>
            </a:pPr>
            <a:endParaRPr lang="en-US" altLang="en-US" sz="2000"/>
          </a:p>
          <a:p>
            <a:pPr lvl="1" eaLnBrk="1" hangingPunct="1">
              <a:lnSpc>
                <a:spcPct val="120000"/>
              </a:lnSpc>
            </a:pPr>
            <a:r>
              <a:rPr lang="en-US" altLang="en-US" sz="2000"/>
              <a:t>Ex. Let </a:t>
            </a:r>
            <a:r>
              <a:rPr lang="el-GR" altLang="en-US" sz="2000"/>
              <a:t>μ</a:t>
            </a:r>
            <a:r>
              <a:rPr lang="en-US" altLang="en-US" sz="2000"/>
              <a:t> = 54,000, </a:t>
            </a:r>
            <a:r>
              <a:rPr lang="el-GR" altLang="en-US" sz="2000"/>
              <a:t>σ</a:t>
            </a:r>
            <a:r>
              <a:rPr lang="en-US" altLang="en-US" sz="2000"/>
              <a:t> = 16,000.  Then</a:t>
            </a:r>
            <a:endParaRPr lang="el-GR" altLang="en-US" sz="2000"/>
          </a:p>
          <a:p>
            <a:pPr eaLnBrk="1" hangingPunct="1">
              <a:lnSpc>
                <a:spcPct val="120000"/>
              </a:lnSpc>
            </a:pPr>
            <a:r>
              <a:rPr lang="en-US" altLang="en-US" sz="2000" b="1"/>
              <a:t>Normalization by decimal scaling</a:t>
            </a:r>
          </a:p>
        </p:txBody>
      </p:sp>
      <p:graphicFrame>
        <p:nvGraphicFramePr>
          <p:cNvPr id="146435" name="Object 4">
            <a:extLst>
              <a:ext uri="{FF2B5EF4-FFF2-40B4-BE49-F238E27FC236}">
                <a16:creationId xmlns:a16="http://schemas.microsoft.com/office/drawing/2014/main" id="{E52D8DD2-9760-0F42-ABBD-E77F1979FDB5}"/>
              </a:ext>
            </a:extLst>
          </p:cNvPr>
          <p:cNvGraphicFramePr>
            <a:graphicFrameLocks noGrp="1" noChangeAspect="1"/>
          </p:cNvGraphicFramePr>
          <p:nvPr>
            <p:ph sz="quarter" idx="2"/>
          </p:nvPr>
        </p:nvGraphicFramePr>
        <p:xfrm>
          <a:off x="5181600" y="2895600"/>
          <a:ext cx="2514600" cy="488950"/>
        </p:xfrm>
        <a:graphic>
          <a:graphicData uri="http://schemas.openxmlformats.org/presentationml/2006/ole">
            <mc:AlternateContent xmlns:mc="http://schemas.openxmlformats.org/markup-compatibility/2006">
              <mc:Choice xmlns:v="urn:schemas-microsoft-com:vml" Requires="v">
                <p:oleObj name="Equation" r:id="rId3" imgW="51206400" imgH="9652000" progId="Equation.3">
                  <p:embed/>
                </p:oleObj>
              </mc:Choice>
              <mc:Fallback>
                <p:oleObj name="Equation" r:id="rId3" imgW="51206400" imgH="9652000" progId="Equation.3">
                  <p:embed/>
                  <p:pic>
                    <p:nvPicPr>
                      <p:cNvPr id="146435" name="Object 4">
                        <a:extLst>
                          <a:ext uri="{FF2B5EF4-FFF2-40B4-BE49-F238E27FC236}">
                            <a16:creationId xmlns:a16="http://schemas.microsoft.com/office/drawing/2014/main" id="{E52D8DD2-9760-0F42-ABBD-E77F1979F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895600"/>
                        <a:ext cx="2514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6436" name="Object 5">
            <a:extLst>
              <a:ext uri="{FF2B5EF4-FFF2-40B4-BE49-F238E27FC236}">
                <a16:creationId xmlns:a16="http://schemas.microsoft.com/office/drawing/2014/main" id="{65DB5A41-0993-F74C-9353-6358A6ADB137}"/>
              </a:ext>
            </a:extLst>
          </p:cNvPr>
          <p:cNvGraphicFramePr>
            <a:graphicFrameLocks noChangeAspect="1"/>
          </p:cNvGraphicFramePr>
          <p:nvPr/>
        </p:nvGraphicFramePr>
        <p:xfrm>
          <a:off x="1905000" y="1828800"/>
          <a:ext cx="5943600" cy="709613"/>
        </p:xfrm>
        <a:graphic>
          <a:graphicData uri="http://schemas.openxmlformats.org/presentationml/2006/ole">
            <mc:AlternateContent xmlns:mc="http://schemas.openxmlformats.org/markup-compatibility/2006">
              <mc:Choice xmlns:v="urn:schemas-microsoft-com:vml" Requires="v">
                <p:oleObj name="Equation" r:id="rId5" imgW="76949300" imgH="9067800" progId="Equation.3">
                  <p:embed/>
                </p:oleObj>
              </mc:Choice>
              <mc:Fallback>
                <p:oleObj name="Equation" r:id="rId5" imgW="76949300" imgH="9067800" progId="Equation.3">
                  <p:embed/>
                  <p:pic>
                    <p:nvPicPr>
                      <p:cNvPr id="146436" name="Object 5">
                        <a:extLst>
                          <a:ext uri="{FF2B5EF4-FFF2-40B4-BE49-F238E27FC236}">
                            <a16:creationId xmlns:a16="http://schemas.microsoft.com/office/drawing/2014/main" id="{65DB5A41-0993-F74C-9353-6358A6ADB1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828800"/>
                        <a:ext cx="59436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6437" name="Object 6">
            <a:extLst>
              <a:ext uri="{FF2B5EF4-FFF2-40B4-BE49-F238E27FC236}">
                <a16:creationId xmlns:a16="http://schemas.microsoft.com/office/drawing/2014/main" id="{5497EC06-01A2-3349-B060-B315C46F3AE4}"/>
              </a:ext>
            </a:extLst>
          </p:cNvPr>
          <p:cNvGraphicFramePr>
            <a:graphicFrameLocks noChangeAspect="1"/>
          </p:cNvGraphicFramePr>
          <p:nvPr/>
        </p:nvGraphicFramePr>
        <p:xfrm>
          <a:off x="1981200" y="3886200"/>
          <a:ext cx="1447800" cy="679450"/>
        </p:xfrm>
        <a:graphic>
          <a:graphicData uri="http://schemas.openxmlformats.org/presentationml/2006/ole">
            <mc:AlternateContent xmlns:mc="http://schemas.openxmlformats.org/markup-compatibility/2006">
              <mc:Choice xmlns:v="urn:schemas-microsoft-com:vml" Requires="v">
                <p:oleObj name="Equation" r:id="rId7" imgW="14630400" imgH="9067800" progId="Equation.3">
                  <p:embed/>
                </p:oleObj>
              </mc:Choice>
              <mc:Fallback>
                <p:oleObj name="Equation" r:id="rId7" imgW="14630400" imgH="9067800" progId="Equation.3">
                  <p:embed/>
                  <p:pic>
                    <p:nvPicPr>
                      <p:cNvPr id="146437" name="Object 6">
                        <a:extLst>
                          <a:ext uri="{FF2B5EF4-FFF2-40B4-BE49-F238E27FC236}">
                            <a16:creationId xmlns:a16="http://schemas.microsoft.com/office/drawing/2014/main" id="{5497EC06-01A2-3349-B060-B315C46F3A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886200"/>
                        <a:ext cx="14478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6438" name="Object 7">
            <a:extLst>
              <a:ext uri="{FF2B5EF4-FFF2-40B4-BE49-F238E27FC236}">
                <a16:creationId xmlns:a16="http://schemas.microsoft.com/office/drawing/2014/main" id="{FCE31136-FFEB-8040-BB5E-0BBB2CEA4888}"/>
              </a:ext>
            </a:extLst>
          </p:cNvPr>
          <p:cNvGraphicFramePr>
            <a:graphicFrameLocks noChangeAspect="1"/>
          </p:cNvGraphicFramePr>
          <p:nvPr/>
        </p:nvGraphicFramePr>
        <p:xfrm>
          <a:off x="1219200" y="5486400"/>
          <a:ext cx="1066800" cy="847725"/>
        </p:xfrm>
        <a:graphic>
          <a:graphicData uri="http://schemas.openxmlformats.org/presentationml/2006/ole">
            <mc:AlternateContent xmlns:mc="http://schemas.openxmlformats.org/markup-compatibility/2006">
              <mc:Choice xmlns:v="urn:schemas-microsoft-com:vml" Requires="v">
                <p:oleObj name="Equation" r:id="rId9" imgW="11404600" imgH="9067800" progId="Equation.3">
                  <p:embed/>
                </p:oleObj>
              </mc:Choice>
              <mc:Fallback>
                <p:oleObj name="Equation" r:id="rId9" imgW="11404600" imgH="9067800" progId="Equation.3">
                  <p:embed/>
                  <p:pic>
                    <p:nvPicPr>
                      <p:cNvPr id="146438" name="Object 7">
                        <a:extLst>
                          <a:ext uri="{FF2B5EF4-FFF2-40B4-BE49-F238E27FC236}">
                            <a16:creationId xmlns:a16="http://schemas.microsoft.com/office/drawing/2014/main" id="{FCE31136-FFEB-8040-BB5E-0BBB2CEA48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5486400"/>
                        <a:ext cx="10668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6439" name="Object 8">
            <a:extLst>
              <a:ext uri="{FF2B5EF4-FFF2-40B4-BE49-F238E27FC236}">
                <a16:creationId xmlns:a16="http://schemas.microsoft.com/office/drawing/2014/main" id="{C41A1C82-CDEF-A84E-98BD-36901EC56C08}"/>
              </a:ext>
            </a:extLst>
          </p:cNvPr>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name="Equation" r:id="rId11" imgW="2628900" imgH="4978400" progId="Equation.3">
                  <p:embed/>
                </p:oleObj>
              </mc:Choice>
              <mc:Fallback>
                <p:oleObj name="Equation" r:id="rId11" imgW="2628900" imgH="4978400" progId="Equation.3">
                  <p:embed/>
                  <p:pic>
                    <p:nvPicPr>
                      <p:cNvPr id="146439" name="Object 8">
                        <a:extLst>
                          <a:ext uri="{FF2B5EF4-FFF2-40B4-BE49-F238E27FC236}">
                            <a16:creationId xmlns:a16="http://schemas.microsoft.com/office/drawing/2014/main" id="{C41A1C82-CDEF-A84E-98BD-36901EC56C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40" name="Text Box 9">
            <a:extLst>
              <a:ext uri="{FF2B5EF4-FFF2-40B4-BE49-F238E27FC236}">
                <a16:creationId xmlns:a16="http://schemas.microsoft.com/office/drawing/2014/main" id="{58BBD2A2-28CE-AA4B-8626-A7BD6D8E12C9}"/>
              </a:ext>
            </a:extLst>
          </p:cNvPr>
          <p:cNvSpPr txBox="1">
            <a:spLocks noChangeArrowheads="1"/>
          </p:cNvSpPr>
          <p:nvPr/>
        </p:nvSpPr>
        <p:spPr bwMode="auto">
          <a:xfrm>
            <a:off x="2514600" y="5638800"/>
            <a:ext cx="612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Where </a:t>
            </a:r>
            <a:r>
              <a:rPr lang="en-US" altLang="en-US" sz="2400" i="1">
                <a:latin typeface="Times New Roman" panose="02020603050405020304" pitchFamily="18" charset="0"/>
              </a:rPr>
              <a:t>j</a:t>
            </a:r>
            <a:r>
              <a:rPr lang="en-US" altLang="en-US" sz="2000">
                <a:latin typeface="Times New Roman" panose="02020603050405020304" pitchFamily="18" charset="0"/>
              </a:rPr>
              <a:t> is the smallest integer such that Max(|</a:t>
            </a:r>
            <a:r>
              <a:rPr lang="el-GR" altLang="en-US" sz="2000">
                <a:latin typeface="Times New Roman" panose="02020603050405020304" pitchFamily="18" charset="0"/>
                <a:cs typeface="Times New Roman" panose="02020603050405020304" pitchFamily="18" charset="0"/>
              </a:rPr>
              <a:t>ν</a:t>
            </a:r>
            <a:r>
              <a:rPr lang="en-US"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rPr>
              <a:t>|) &lt; 1</a:t>
            </a:r>
            <a:endParaRPr lang="en-US" altLang="en-US" sz="2400">
              <a:latin typeface="Times New Roman" panose="02020603050405020304" pitchFamily="18" charset="0"/>
            </a:endParaRPr>
          </a:p>
        </p:txBody>
      </p:sp>
      <p:graphicFrame>
        <p:nvGraphicFramePr>
          <p:cNvPr id="146441" name="Object 10">
            <a:extLst>
              <a:ext uri="{FF2B5EF4-FFF2-40B4-BE49-F238E27FC236}">
                <a16:creationId xmlns:a16="http://schemas.microsoft.com/office/drawing/2014/main" id="{0D3A98AE-FC90-B740-B72D-680D88F193B4}"/>
              </a:ext>
            </a:extLst>
          </p:cNvPr>
          <p:cNvGraphicFramePr>
            <a:graphicFrameLocks noGrp="1" noChangeAspect="1"/>
          </p:cNvGraphicFramePr>
          <p:nvPr>
            <p:ph sz="quarter" idx="3"/>
          </p:nvPr>
        </p:nvGraphicFramePr>
        <p:xfrm>
          <a:off x="5562600" y="4592638"/>
          <a:ext cx="1952625" cy="563562"/>
        </p:xfrm>
        <a:graphic>
          <a:graphicData uri="http://schemas.openxmlformats.org/presentationml/2006/ole">
            <mc:AlternateContent xmlns:mc="http://schemas.openxmlformats.org/markup-compatibility/2006">
              <mc:Choice xmlns:v="urn:schemas-microsoft-com:vml" Requires="v">
                <p:oleObj name="Equation" r:id="rId13" imgW="34518600" imgH="9652000" progId="Equation.3">
                  <p:embed/>
                </p:oleObj>
              </mc:Choice>
              <mc:Fallback>
                <p:oleObj name="Equation" r:id="rId13" imgW="34518600" imgH="9652000" progId="Equation.3">
                  <p:embed/>
                  <p:pic>
                    <p:nvPicPr>
                      <p:cNvPr id="146441" name="Object 10">
                        <a:extLst>
                          <a:ext uri="{FF2B5EF4-FFF2-40B4-BE49-F238E27FC236}">
                            <a16:creationId xmlns:a16="http://schemas.microsoft.com/office/drawing/2014/main" id="{0D3A98AE-FC90-B740-B72D-680D88F193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4592638"/>
                        <a:ext cx="1952625"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a:extLst>
              <a:ext uri="{FF2B5EF4-FFF2-40B4-BE49-F238E27FC236}">
                <a16:creationId xmlns:a16="http://schemas.microsoft.com/office/drawing/2014/main" id="{5781804F-5116-7E42-9438-231BA2690DDC}"/>
              </a:ext>
            </a:extLst>
          </p:cNvPr>
          <p:cNvSpPr>
            <a:spLocks noGrp="1" noChangeArrowheads="1"/>
          </p:cNvSpPr>
          <p:nvPr>
            <p:ph type="title"/>
          </p:nvPr>
        </p:nvSpPr>
        <p:spPr/>
        <p:txBody>
          <a:bodyPr/>
          <a:lstStyle/>
          <a:p>
            <a:r>
              <a:rPr lang="en-US" altLang="en-US"/>
              <a:t>Normalization</a:t>
            </a:r>
          </a:p>
        </p:txBody>
      </p:sp>
      <p:pic>
        <p:nvPicPr>
          <p:cNvPr id="148482" name="Picture 5">
            <a:extLst>
              <a:ext uri="{FF2B5EF4-FFF2-40B4-BE49-F238E27FC236}">
                <a16:creationId xmlns:a16="http://schemas.microsoft.com/office/drawing/2014/main" id="{6AE0E146-DDEE-824F-8742-BD0867AF9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01738"/>
            <a:ext cx="6172200"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a:extLst>
              <a:ext uri="{FF2B5EF4-FFF2-40B4-BE49-F238E27FC236}">
                <a16:creationId xmlns:a16="http://schemas.microsoft.com/office/drawing/2014/main" id="{88ADE117-B35B-F842-8520-B4B2B24D6F63}"/>
              </a:ext>
            </a:extLst>
          </p:cNvPr>
          <p:cNvSpPr>
            <a:spLocks noGrp="1" noChangeArrowheads="1"/>
          </p:cNvSpPr>
          <p:nvPr>
            <p:ph type="title"/>
          </p:nvPr>
        </p:nvSpPr>
        <p:spPr/>
        <p:txBody>
          <a:bodyPr/>
          <a:lstStyle/>
          <a:p>
            <a:r>
              <a:rPr lang="en-US" altLang="en-US"/>
              <a:t>Normalization : Z-Score </a:t>
            </a:r>
          </a:p>
        </p:txBody>
      </p:sp>
      <p:pic>
        <p:nvPicPr>
          <p:cNvPr id="149506" name="Content Placeholder 3">
            <a:extLst>
              <a:ext uri="{FF2B5EF4-FFF2-40B4-BE49-F238E27FC236}">
                <a16:creationId xmlns:a16="http://schemas.microsoft.com/office/drawing/2014/main" id="{9D3B5DA4-AC02-8B47-8E6B-373694411B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6550" y="1676400"/>
            <a:ext cx="5854700" cy="4429125"/>
          </a:xfrm>
        </p:spPr>
      </p:pic>
    </p:spTree>
  </p:cSld>
  <p:clrMapOvr>
    <a:masterClrMapping/>
  </p:clrMapOvr>
  <p:transition>
    <p:zo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a:extLst>
              <a:ext uri="{FF2B5EF4-FFF2-40B4-BE49-F238E27FC236}">
                <a16:creationId xmlns:a16="http://schemas.microsoft.com/office/drawing/2014/main" id="{934CEEEC-0A99-4E48-BADB-1FEC20D16501}"/>
              </a:ext>
            </a:extLst>
          </p:cNvPr>
          <p:cNvSpPr>
            <a:spLocks noGrp="1" noChangeArrowheads="1"/>
          </p:cNvSpPr>
          <p:nvPr>
            <p:ph type="title"/>
          </p:nvPr>
        </p:nvSpPr>
        <p:spPr/>
        <p:txBody>
          <a:bodyPr/>
          <a:lstStyle/>
          <a:p>
            <a:r>
              <a:rPr lang="en-US" altLang="en-US"/>
              <a:t>Normalization</a:t>
            </a:r>
          </a:p>
        </p:txBody>
      </p:sp>
      <p:sp>
        <p:nvSpPr>
          <p:cNvPr id="150530" name="Content Placeholder 2">
            <a:extLst>
              <a:ext uri="{FF2B5EF4-FFF2-40B4-BE49-F238E27FC236}">
                <a16:creationId xmlns:a16="http://schemas.microsoft.com/office/drawing/2014/main" id="{5C763FA3-3EC2-BC44-AFB3-C416F27DEC0C}"/>
              </a:ext>
            </a:extLst>
          </p:cNvPr>
          <p:cNvSpPr>
            <a:spLocks noGrp="1" noChangeArrowheads="1"/>
          </p:cNvSpPr>
          <p:nvPr>
            <p:ph sz="half" idx="1"/>
          </p:nvPr>
        </p:nvSpPr>
        <p:spPr/>
        <p:txBody>
          <a:bodyPr/>
          <a:lstStyle/>
          <a:p>
            <a:r>
              <a:rPr lang="en-US" altLang="en-US"/>
              <a:t>Min-Max</a:t>
            </a:r>
          </a:p>
        </p:txBody>
      </p:sp>
      <p:sp>
        <p:nvSpPr>
          <p:cNvPr id="150531" name="Content Placeholder 3">
            <a:extLst>
              <a:ext uri="{FF2B5EF4-FFF2-40B4-BE49-F238E27FC236}">
                <a16:creationId xmlns:a16="http://schemas.microsoft.com/office/drawing/2014/main" id="{C4A1545E-4F63-E041-BE56-52ADEB937559}"/>
              </a:ext>
            </a:extLst>
          </p:cNvPr>
          <p:cNvSpPr>
            <a:spLocks noGrp="1" noChangeArrowheads="1"/>
          </p:cNvSpPr>
          <p:nvPr>
            <p:ph sz="half" idx="2"/>
          </p:nvPr>
        </p:nvSpPr>
        <p:spPr/>
        <p:txBody>
          <a:bodyPr/>
          <a:lstStyle/>
          <a:p>
            <a:r>
              <a:rPr lang="en-US" altLang="en-US"/>
              <a:t>Z-Score</a:t>
            </a:r>
          </a:p>
        </p:txBody>
      </p:sp>
      <p:pic>
        <p:nvPicPr>
          <p:cNvPr id="150532" name="Picture 4">
            <a:extLst>
              <a:ext uri="{FF2B5EF4-FFF2-40B4-BE49-F238E27FC236}">
                <a16:creationId xmlns:a16="http://schemas.microsoft.com/office/drawing/2014/main" id="{0F49D1D3-262C-FE4B-B8BC-805B70F074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14513"/>
            <a:ext cx="4476750" cy="390366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50533" name="Content Placeholder 3">
            <a:extLst>
              <a:ext uri="{FF2B5EF4-FFF2-40B4-BE49-F238E27FC236}">
                <a16:creationId xmlns:a16="http://schemas.microsoft.com/office/drawing/2014/main" id="{1C72E2E7-88CC-C343-917A-F328AED66C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750" y="1814513"/>
            <a:ext cx="4413250" cy="39036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a:extLst>
              <a:ext uri="{FF2B5EF4-FFF2-40B4-BE49-F238E27FC236}">
                <a16:creationId xmlns:a16="http://schemas.microsoft.com/office/drawing/2014/main" id="{32B9941F-8A64-9047-A0D6-A448F367E137}"/>
              </a:ext>
            </a:extLst>
          </p:cNvPr>
          <p:cNvSpPr>
            <a:spLocks noGrp="1" noChangeArrowheads="1"/>
          </p:cNvSpPr>
          <p:nvPr>
            <p:ph type="title"/>
          </p:nvPr>
        </p:nvSpPr>
        <p:spPr/>
        <p:txBody>
          <a:bodyPr/>
          <a:lstStyle/>
          <a:p>
            <a:pPr eaLnBrk="1" hangingPunct="1"/>
            <a:r>
              <a:rPr lang="en-US" altLang="en-US">
                <a:solidFill>
                  <a:srgbClr val="170981"/>
                </a:solidFill>
              </a:rPr>
              <a:t>Discretization</a:t>
            </a:r>
            <a:r>
              <a:rPr lang="en-US" altLang="en-US">
                <a:solidFill>
                  <a:schemeClr val="hlink"/>
                </a:solidFill>
              </a:rPr>
              <a:t> </a:t>
            </a:r>
          </a:p>
        </p:txBody>
      </p:sp>
      <p:sp>
        <p:nvSpPr>
          <p:cNvPr id="151554" name="Rectangle 3">
            <a:extLst>
              <a:ext uri="{FF2B5EF4-FFF2-40B4-BE49-F238E27FC236}">
                <a16:creationId xmlns:a16="http://schemas.microsoft.com/office/drawing/2014/main" id="{1AAE20E9-1267-A947-8E6E-BF1A701F34DC}"/>
              </a:ext>
            </a:extLst>
          </p:cNvPr>
          <p:cNvSpPr>
            <a:spLocks noGrp="1" noChangeArrowheads="1"/>
          </p:cNvSpPr>
          <p:nvPr>
            <p:ph type="body" idx="1"/>
          </p:nvPr>
        </p:nvSpPr>
        <p:spPr>
          <a:xfrm>
            <a:off x="304800" y="1219200"/>
            <a:ext cx="8534400" cy="5334000"/>
          </a:xfrm>
        </p:spPr>
        <p:txBody>
          <a:bodyPr/>
          <a:lstStyle/>
          <a:p>
            <a:pPr eaLnBrk="1" hangingPunct="1">
              <a:lnSpc>
                <a:spcPct val="120000"/>
              </a:lnSpc>
            </a:pPr>
            <a:r>
              <a:rPr lang="en-US" altLang="en-US" sz="2000"/>
              <a:t>Three types of attributes</a:t>
            </a:r>
          </a:p>
          <a:p>
            <a:pPr lvl="1" eaLnBrk="1" hangingPunct="1">
              <a:lnSpc>
                <a:spcPct val="120000"/>
              </a:lnSpc>
            </a:pPr>
            <a:r>
              <a:rPr lang="en-US" altLang="en-US" sz="2000"/>
              <a:t>Nominal—values from an unordered set, e.g., color, profession</a:t>
            </a:r>
          </a:p>
          <a:p>
            <a:pPr lvl="1" eaLnBrk="1" hangingPunct="1">
              <a:lnSpc>
                <a:spcPct val="120000"/>
              </a:lnSpc>
            </a:pPr>
            <a:r>
              <a:rPr lang="en-US" altLang="en-US" sz="2000"/>
              <a:t>Ordinal—values from an ordered set, e.g., military or academic rank </a:t>
            </a:r>
          </a:p>
          <a:p>
            <a:pPr lvl="1" eaLnBrk="1" hangingPunct="1">
              <a:lnSpc>
                <a:spcPct val="120000"/>
              </a:lnSpc>
            </a:pPr>
            <a:r>
              <a:rPr lang="en-US" altLang="en-US" sz="2000"/>
              <a:t>Numeric—real numbers, e.g., integer or real numbers</a:t>
            </a:r>
          </a:p>
          <a:p>
            <a:pPr eaLnBrk="1" hangingPunct="1">
              <a:lnSpc>
                <a:spcPct val="120000"/>
              </a:lnSpc>
            </a:pPr>
            <a:r>
              <a:rPr lang="en-US" altLang="en-US" sz="2000"/>
              <a:t>Discretization: Divide the range of </a:t>
            </a:r>
            <a:r>
              <a:rPr lang="en-US" altLang="en-US" sz="2000" b="1"/>
              <a:t>a continuous attribute </a:t>
            </a:r>
            <a:r>
              <a:rPr lang="en-US" altLang="en-US" sz="2000"/>
              <a:t>into intervals</a:t>
            </a:r>
          </a:p>
          <a:p>
            <a:pPr lvl="1" eaLnBrk="1" hangingPunct="1">
              <a:lnSpc>
                <a:spcPct val="120000"/>
              </a:lnSpc>
            </a:pPr>
            <a:r>
              <a:rPr lang="en-US" altLang="en-US" sz="2000"/>
              <a:t>Interval labels can then be used to replace actual data values </a:t>
            </a:r>
          </a:p>
          <a:p>
            <a:pPr lvl="1" eaLnBrk="1" hangingPunct="1">
              <a:lnSpc>
                <a:spcPct val="120000"/>
              </a:lnSpc>
            </a:pPr>
            <a:r>
              <a:rPr lang="en-US" altLang="en-US" sz="2000"/>
              <a:t>Reduce data size by discretization</a:t>
            </a:r>
          </a:p>
          <a:p>
            <a:pPr lvl="1" eaLnBrk="1" hangingPunct="1">
              <a:lnSpc>
                <a:spcPct val="120000"/>
              </a:lnSpc>
            </a:pPr>
            <a:r>
              <a:rPr lang="en-US" altLang="en-US" sz="2000"/>
              <a:t>Supervised vs. unsupervised</a:t>
            </a:r>
          </a:p>
          <a:p>
            <a:pPr lvl="1" eaLnBrk="1" hangingPunct="1">
              <a:lnSpc>
                <a:spcPct val="120000"/>
              </a:lnSpc>
            </a:pPr>
            <a:r>
              <a:rPr lang="en-US" altLang="en-US" sz="2000"/>
              <a:t>Split (top-down) vs. merge (bottom-up)</a:t>
            </a:r>
          </a:p>
          <a:p>
            <a:pPr lvl="1" eaLnBrk="1" hangingPunct="1">
              <a:lnSpc>
                <a:spcPct val="120000"/>
              </a:lnSpc>
            </a:pPr>
            <a:r>
              <a:rPr lang="en-US" altLang="en-US" sz="2000"/>
              <a:t>Discretization can be performed recursively on an attribute</a:t>
            </a:r>
          </a:p>
          <a:p>
            <a:pPr lvl="1" eaLnBrk="1" hangingPunct="1">
              <a:lnSpc>
                <a:spcPct val="120000"/>
              </a:lnSpc>
            </a:pPr>
            <a:r>
              <a:rPr lang="en-US" altLang="en-US" sz="2000"/>
              <a:t>Prepare for further analysis, e.g., classification</a:t>
            </a: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FCC4B850-06E3-7548-AE9B-5A229D0EFC29}"/>
              </a:ext>
            </a:extLst>
          </p:cNvPr>
          <p:cNvSpPr>
            <a:spLocks noGrp="1" noChangeArrowheads="1"/>
          </p:cNvSpPr>
          <p:nvPr>
            <p:ph type="title"/>
          </p:nvPr>
        </p:nvSpPr>
        <p:spPr>
          <a:xfrm>
            <a:off x="0" y="304800"/>
            <a:ext cx="9144000" cy="685800"/>
          </a:xfrm>
        </p:spPr>
        <p:txBody>
          <a:bodyPr/>
          <a:lstStyle/>
          <a:p>
            <a:pPr eaLnBrk="1" hangingPunct="1"/>
            <a:r>
              <a:rPr lang="en-US" altLang="en-US" sz="3200"/>
              <a:t>Major Tasks in Data Preprocessing</a:t>
            </a:r>
          </a:p>
        </p:txBody>
      </p:sp>
      <p:sp>
        <p:nvSpPr>
          <p:cNvPr id="26626" name="Rectangle 3">
            <a:extLst>
              <a:ext uri="{FF2B5EF4-FFF2-40B4-BE49-F238E27FC236}">
                <a16:creationId xmlns:a16="http://schemas.microsoft.com/office/drawing/2014/main" id="{A2B13FE1-2891-794E-9AA3-7789141938BB}"/>
              </a:ext>
            </a:extLst>
          </p:cNvPr>
          <p:cNvSpPr>
            <a:spLocks noGrp="1" noChangeArrowheads="1"/>
          </p:cNvSpPr>
          <p:nvPr>
            <p:ph type="body" idx="1"/>
          </p:nvPr>
        </p:nvSpPr>
        <p:spPr>
          <a:xfrm>
            <a:off x="381000" y="1295400"/>
            <a:ext cx="8305800" cy="5105400"/>
          </a:xfrm>
        </p:spPr>
        <p:txBody>
          <a:bodyPr/>
          <a:lstStyle/>
          <a:p>
            <a:pPr eaLnBrk="1" hangingPunct="1">
              <a:lnSpc>
                <a:spcPct val="120000"/>
              </a:lnSpc>
            </a:pPr>
            <a:r>
              <a:rPr lang="en-US" altLang="en-US" sz="2000" b="1"/>
              <a:t>Data cleaning</a:t>
            </a:r>
          </a:p>
          <a:p>
            <a:pPr lvl="1" eaLnBrk="1" hangingPunct="1">
              <a:lnSpc>
                <a:spcPct val="120000"/>
              </a:lnSpc>
            </a:pPr>
            <a:r>
              <a:rPr lang="en-US" altLang="en-US" sz="2000"/>
              <a:t>Fill in missing values, smooth noisy data, identify or remove outliers, and resolve inconsistencies</a:t>
            </a:r>
          </a:p>
          <a:p>
            <a:pPr eaLnBrk="1" hangingPunct="1">
              <a:lnSpc>
                <a:spcPct val="120000"/>
              </a:lnSpc>
            </a:pPr>
            <a:r>
              <a:rPr lang="en-US" altLang="en-US" sz="2000" b="1"/>
              <a:t>Data integration</a:t>
            </a:r>
          </a:p>
          <a:p>
            <a:pPr lvl="1" eaLnBrk="1" hangingPunct="1">
              <a:lnSpc>
                <a:spcPct val="120000"/>
              </a:lnSpc>
            </a:pPr>
            <a:r>
              <a:rPr lang="en-US" altLang="en-US" sz="2000"/>
              <a:t>Integration of multiple databases, data cubes, or files</a:t>
            </a:r>
          </a:p>
          <a:p>
            <a:pPr eaLnBrk="1" hangingPunct="1">
              <a:lnSpc>
                <a:spcPct val="120000"/>
              </a:lnSpc>
            </a:pPr>
            <a:r>
              <a:rPr lang="en-US" altLang="en-US" sz="2000" b="1"/>
              <a:t>Data reduction</a:t>
            </a:r>
          </a:p>
          <a:p>
            <a:pPr lvl="1" eaLnBrk="1" hangingPunct="1">
              <a:lnSpc>
                <a:spcPct val="120000"/>
              </a:lnSpc>
            </a:pPr>
            <a:r>
              <a:rPr lang="en-US" altLang="en-US" sz="2000"/>
              <a:t>Dimensionality reduction</a:t>
            </a:r>
          </a:p>
          <a:p>
            <a:pPr lvl="1" eaLnBrk="1" hangingPunct="1">
              <a:lnSpc>
                <a:spcPct val="120000"/>
              </a:lnSpc>
            </a:pPr>
            <a:r>
              <a:rPr lang="en-US" altLang="en-US" sz="2000"/>
              <a:t>Numerosity reduction</a:t>
            </a:r>
          </a:p>
          <a:p>
            <a:pPr lvl="1" eaLnBrk="1" hangingPunct="1">
              <a:lnSpc>
                <a:spcPct val="120000"/>
              </a:lnSpc>
            </a:pPr>
            <a:r>
              <a:rPr lang="en-US" altLang="en-US" sz="2000"/>
              <a:t>Data compression</a:t>
            </a:r>
          </a:p>
          <a:p>
            <a:pPr eaLnBrk="1" hangingPunct="1">
              <a:lnSpc>
                <a:spcPct val="120000"/>
              </a:lnSpc>
            </a:pPr>
            <a:r>
              <a:rPr lang="en-US" altLang="en-US" sz="2000" b="1"/>
              <a:t>Data transformation and data discretization</a:t>
            </a:r>
          </a:p>
          <a:p>
            <a:pPr lvl="1" eaLnBrk="1" hangingPunct="1">
              <a:lnSpc>
                <a:spcPct val="120000"/>
              </a:lnSpc>
            </a:pPr>
            <a:r>
              <a:rPr lang="en-US" altLang="en-US" sz="2000"/>
              <a:t>Normalization </a:t>
            </a:r>
          </a:p>
          <a:p>
            <a:pPr lvl="1" eaLnBrk="1" hangingPunct="1">
              <a:lnSpc>
                <a:spcPct val="120000"/>
              </a:lnSpc>
            </a:pPr>
            <a:r>
              <a:rPr lang="en-US" altLang="en-US" sz="2000"/>
              <a:t>Concept hierarchy generation</a:t>
            </a:r>
          </a:p>
        </p:txBody>
      </p:sp>
    </p:spTree>
  </p:cSld>
  <p:clrMapOvr>
    <a:masterClrMapping/>
  </p:clrMapOvr>
  <p:transition>
    <p:zo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a:extLst>
              <a:ext uri="{FF2B5EF4-FFF2-40B4-BE49-F238E27FC236}">
                <a16:creationId xmlns:a16="http://schemas.microsoft.com/office/drawing/2014/main" id="{C5018F83-CBE4-6B41-AF24-91D56180AE8A}"/>
              </a:ext>
            </a:extLst>
          </p:cNvPr>
          <p:cNvSpPr>
            <a:spLocks noGrp="1" noChangeArrowheads="1"/>
          </p:cNvSpPr>
          <p:nvPr>
            <p:ph type="title"/>
          </p:nvPr>
        </p:nvSpPr>
        <p:spPr/>
        <p:txBody>
          <a:bodyPr/>
          <a:lstStyle/>
          <a:p>
            <a:r>
              <a:rPr lang="en-US" altLang="en-US"/>
              <a:t>Discretization</a:t>
            </a:r>
          </a:p>
        </p:txBody>
      </p:sp>
      <p:sp>
        <p:nvSpPr>
          <p:cNvPr id="3" name="Content Placeholder 2">
            <a:extLst>
              <a:ext uri="{FF2B5EF4-FFF2-40B4-BE49-F238E27FC236}">
                <a16:creationId xmlns:a16="http://schemas.microsoft.com/office/drawing/2014/main" id="{16A86FA2-8C9C-5A42-BB8C-BFFC9455F58C}"/>
              </a:ext>
            </a:extLst>
          </p:cNvPr>
          <p:cNvSpPr>
            <a:spLocks noGrp="1"/>
          </p:cNvSpPr>
          <p:nvPr>
            <p:ph idx="1"/>
          </p:nvPr>
        </p:nvSpPr>
        <p:spPr/>
        <p:txBody>
          <a:bodyPr/>
          <a:lstStyle/>
          <a:p>
            <a:pPr marL="0" indent="0">
              <a:buFont typeface="Wingdings" pitchFamily="2" charset="2"/>
              <a:buNone/>
              <a:defRPr/>
            </a:pPr>
            <a:r>
              <a:rPr lang="en-US" dirty="0"/>
              <a:t> </a:t>
            </a:r>
          </a:p>
          <a:p>
            <a:pPr>
              <a:defRPr/>
            </a:pPr>
            <a:r>
              <a:rPr lang="en-US" dirty="0"/>
              <a:t>For example, we can divide a continuous variable, weight, and store it in the following groups:</a:t>
            </a:r>
          </a:p>
          <a:p>
            <a:pPr lvl="1">
              <a:defRPr/>
            </a:pPr>
            <a:r>
              <a:rPr lang="en-US" b="1" dirty="0"/>
              <a:t>Under 100 </a:t>
            </a:r>
            <a:r>
              <a:rPr lang="en-US" b="1" dirty="0" err="1"/>
              <a:t>lbs</a:t>
            </a:r>
            <a:r>
              <a:rPr lang="en-US" dirty="0"/>
              <a:t> (light),</a:t>
            </a:r>
          </a:p>
          <a:p>
            <a:pPr lvl="1">
              <a:defRPr/>
            </a:pPr>
            <a:r>
              <a:rPr lang="en-US" b="1" dirty="0"/>
              <a:t>between 140–160 </a:t>
            </a:r>
            <a:r>
              <a:rPr lang="en-US" b="1" dirty="0" err="1"/>
              <a:t>lbs</a:t>
            </a:r>
            <a:r>
              <a:rPr lang="en-US" b="1" dirty="0"/>
              <a:t> </a:t>
            </a:r>
            <a:r>
              <a:rPr lang="en-US" dirty="0"/>
              <a:t>(mid), </a:t>
            </a:r>
          </a:p>
          <a:p>
            <a:pPr lvl="1">
              <a:defRPr/>
            </a:pPr>
            <a:r>
              <a:rPr lang="en-US" dirty="0"/>
              <a:t>and </a:t>
            </a:r>
            <a:r>
              <a:rPr lang="en-US" b="1" dirty="0"/>
              <a:t>over 200 </a:t>
            </a:r>
            <a:r>
              <a:rPr lang="en-US" b="1" dirty="0" err="1"/>
              <a:t>lbs</a:t>
            </a:r>
            <a:r>
              <a:rPr lang="en-US" b="1" dirty="0"/>
              <a:t> </a:t>
            </a:r>
            <a:r>
              <a:rPr lang="en-US" dirty="0"/>
              <a:t>(heavy)</a:t>
            </a:r>
          </a:p>
          <a:p>
            <a:pPr>
              <a:defRPr/>
            </a:pPr>
            <a:endParaRPr lang="en-US" dirty="0"/>
          </a:p>
          <a:p>
            <a:pPr>
              <a:defRPr/>
            </a:pPr>
            <a:r>
              <a:rPr lang="en-US" dirty="0"/>
              <a:t>Therefore, discretization helps make our data easier to understand if it fits the problem statement.</a:t>
            </a:r>
          </a:p>
          <a:p>
            <a:pPr>
              <a:defRPr/>
            </a:pPr>
            <a:endParaRPr lang="en-US" dirty="0"/>
          </a:p>
        </p:txBody>
      </p:sp>
    </p:spTree>
  </p:cSld>
  <p:clrMapOvr>
    <a:masterClrMapping/>
  </p:clrMapOvr>
  <p:transition>
    <p:zo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061">
            <a:extLst>
              <a:ext uri="{FF2B5EF4-FFF2-40B4-BE49-F238E27FC236}">
                <a16:creationId xmlns:a16="http://schemas.microsoft.com/office/drawing/2014/main" id="{5B270283-7546-5444-AFC6-7BF539B21053}"/>
              </a:ext>
            </a:extLst>
          </p:cNvPr>
          <p:cNvSpPr txBox="1">
            <a:spLocks noGrp="1" noChangeArrowheads="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9A39D431-00D2-1E44-9D77-07F34631891E}" type="slidenum">
              <a:rPr lang="en-US" altLang="en-US" sz="1200"/>
              <a:pPr algn="r" eaLnBrk="1" hangingPunct="1">
                <a:spcBef>
                  <a:spcPct val="0"/>
                </a:spcBef>
                <a:buClrTx/>
                <a:buSzTx/>
                <a:buFontTx/>
                <a:buNone/>
              </a:pPr>
              <a:t>81</a:t>
            </a:fld>
            <a:endParaRPr lang="en-US" altLang="en-US" sz="1200"/>
          </a:p>
        </p:txBody>
      </p:sp>
      <p:sp>
        <p:nvSpPr>
          <p:cNvPr id="154626" name="Rectangle 2">
            <a:extLst>
              <a:ext uri="{FF2B5EF4-FFF2-40B4-BE49-F238E27FC236}">
                <a16:creationId xmlns:a16="http://schemas.microsoft.com/office/drawing/2014/main" id="{44F047D4-BA20-A949-A09E-75B48E23A5F7}"/>
              </a:ext>
            </a:extLst>
          </p:cNvPr>
          <p:cNvSpPr>
            <a:spLocks noGrp="1" noChangeArrowheads="1"/>
          </p:cNvSpPr>
          <p:nvPr>
            <p:ph type="title" idx="4294967295"/>
          </p:nvPr>
        </p:nvSpPr>
        <p:spPr>
          <a:xfrm>
            <a:off x="0" y="228600"/>
            <a:ext cx="8991600" cy="762000"/>
          </a:xfrm>
        </p:spPr>
        <p:txBody>
          <a:bodyPr/>
          <a:lstStyle/>
          <a:p>
            <a:pPr eaLnBrk="1" hangingPunct="1"/>
            <a:r>
              <a:rPr lang="en-US" altLang="en-US"/>
              <a:t>Data Discretization Methods</a:t>
            </a:r>
          </a:p>
        </p:txBody>
      </p:sp>
      <p:sp>
        <p:nvSpPr>
          <p:cNvPr id="154627" name="Rectangle 3">
            <a:extLst>
              <a:ext uri="{FF2B5EF4-FFF2-40B4-BE49-F238E27FC236}">
                <a16:creationId xmlns:a16="http://schemas.microsoft.com/office/drawing/2014/main" id="{3B7AFFFC-C731-D346-962A-46CFF03D8D0C}"/>
              </a:ext>
            </a:extLst>
          </p:cNvPr>
          <p:cNvSpPr>
            <a:spLocks noGrp="1" noChangeArrowheads="1"/>
          </p:cNvSpPr>
          <p:nvPr>
            <p:ph type="body" idx="4294967295"/>
          </p:nvPr>
        </p:nvSpPr>
        <p:spPr>
          <a:xfrm>
            <a:off x="304800" y="1295400"/>
            <a:ext cx="8610600" cy="5181600"/>
          </a:xfrm>
        </p:spPr>
        <p:txBody>
          <a:bodyPr/>
          <a:lstStyle/>
          <a:p>
            <a:pPr eaLnBrk="1" hangingPunct="1">
              <a:lnSpc>
                <a:spcPct val="120000"/>
              </a:lnSpc>
            </a:pPr>
            <a:r>
              <a:rPr lang="en-US" altLang="en-US" sz="2400"/>
              <a:t>Typical methods: All the methods can be applied recursively</a:t>
            </a:r>
          </a:p>
          <a:p>
            <a:pPr lvl="1" eaLnBrk="1" hangingPunct="1">
              <a:lnSpc>
                <a:spcPct val="120000"/>
              </a:lnSpc>
            </a:pPr>
            <a:r>
              <a:rPr lang="en-US" altLang="en-US" sz="2400">
                <a:solidFill>
                  <a:schemeClr val="hlink"/>
                </a:solidFill>
              </a:rPr>
              <a:t>Binning</a:t>
            </a:r>
            <a:r>
              <a:rPr lang="en-US" altLang="en-US" sz="2400"/>
              <a:t> </a:t>
            </a:r>
          </a:p>
          <a:p>
            <a:pPr lvl="2" eaLnBrk="1" hangingPunct="1">
              <a:lnSpc>
                <a:spcPct val="120000"/>
              </a:lnSpc>
            </a:pPr>
            <a:r>
              <a:rPr lang="en-US" altLang="en-US"/>
              <a:t>Top-down split, unsupervised </a:t>
            </a:r>
          </a:p>
          <a:p>
            <a:pPr lvl="1" eaLnBrk="1" hangingPunct="1">
              <a:lnSpc>
                <a:spcPct val="120000"/>
              </a:lnSpc>
            </a:pPr>
            <a:r>
              <a:rPr lang="en-US" altLang="en-US" sz="2400">
                <a:solidFill>
                  <a:schemeClr val="hlink"/>
                </a:solidFill>
              </a:rPr>
              <a:t>Histogram analysis</a:t>
            </a:r>
          </a:p>
          <a:p>
            <a:pPr lvl="2" eaLnBrk="1" hangingPunct="1">
              <a:lnSpc>
                <a:spcPct val="120000"/>
              </a:lnSpc>
            </a:pPr>
            <a:r>
              <a:rPr lang="en-US" altLang="en-US"/>
              <a:t>Top-down split, unsupervised</a:t>
            </a:r>
          </a:p>
          <a:p>
            <a:pPr lvl="1" eaLnBrk="1" hangingPunct="1">
              <a:lnSpc>
                <a:spcPct val="120000"/>
              </a:lnSpc>
            </a:pPr>
            <a:r>
              <a:rPr lang="en-US" altLang="en-US" sz="2400">
                <a:solidFill>
                  <a:schemeClr val="hlink"/>
                </a:solidFill>
              </a:rPr>
              <a:t>Clustering analysis</a:t>
            </a:r>
            <a:r>
              <a:rPr lang="en-US" altLang="en-US" sz="2400"/>
              <a:t> (unsupervised, top-down split or bottom-up merge)</a:t>
            </a:r>
          </a:p>
          <a:p>
            <a:pPr lvl="1" eaLnBrk="1" hangingPunct="1">
              <a:lnSpc>
                <a:spcPct val="120000"/>
              </a:lnSpc>
            </a:pPr>
            <a:r>
              <a:rPr lang="en-US" altLang="en-US" sz="2400">
                <a:solidFill>
                  <a:schemeClr val="hlink"/>
                </a:solidFill>
              </a:rPr>
              <a:t>Decision-tree analysis</a:t>
            </a:r>
            <a:r>
              <a:rPr lang="en-US" altLang="en-US" sz="2400"/>
              <a:t> (supervised, top-down split)</a:t>
            </a:r>
          </a:p>
          <a:p>
            <a:pPr lvl="1" eaLnBrk="1" hangingPunct="1">
              <a:lnSpc>
                <a:spcPct val="120000"/>
              </a:lnSpc>
            </a:pPr>
            <a:r>
              <a:rPr lang="en-US" altLang="en-US" sz="2400">
                <a:solidFill>
                  <a:schemeClr val="hlink"/>
                </a:solidFill>
                <a:sym typeface="Symbol" pitchFamily="2" charset="2"/>
              </a:rPr>
              <a:t>Correlation (e.g., </a:t>
            </a:r>
            <a:r>
              <a:rPr lang="en-US" altLang="en-US" sz="2400" baseline="30000">
                <a:solidFill>
                  <a:schemeClr val="hlink"/>
                </a:solidFill>
              </a:rPr>
              <a:t>2</a:t>
            </a:r>
            <a:r>
              <a:rPr lang="en-US" altLang="en-US" sz="2400">
                <a:solidFill>
                  <a:schemeClr val="hlink"/>
                </a:solidFill>
              </a:rPr>
              <a:t>) analysis</a:t>
            </a:r>
            <a:r>
              <a:rPr lang="en-US" altLang="en-US" sz="2400"/>
              <a:t> (unsupervised, bottom-up merge)</a:t>
            </a:r>
          </a:p>
        </p:txBody>
      </p:sp>
    </p:spTree>
  </p:cSld>
  <p:clrMapOvr>
    <a:masterClrMapping/>
  </p:clrMapOvr>
  <p:transition>
    <p:zo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a:extLst>
              <a:ext uri="{FF2B5EF4-FFF2-40B4-BE49-F238E27FC236}">
                <a16:creationId xmlns:a16="http://schemas.microsoft.com/office/drawing/2014/main" id="{2E70AD17-50F1-F343-B3ED-B09BF104E1D6}"/>
              </a:ext>
            </a:extLst>
          </p:cNvPr>
          <p:cNvSpPr>
            <a:spLocks noGrp="1" noChangeArrowheads="1"/>
          </p:cNvSpPr>
          <p:nvPr>
            <p:ph type="title"/>
          </p:nvPr>
        </p:nvSpPr>
        <p:spPr>
          <a:xfrm>
            <a:off x="-152400" y="304800"/>
            <a:ext cx="9372600" cy="609600"/>
          </a:xfrm>
        </p:spPr>
        <p:txBody>
          <a:bodyPr/>
          <a:lstStyle/>
          <a:p>
            <a:pPr eaLnBrk="1" hangingPunct="1"/>
            <a:r>
              <a:rPr lang="en-US" altLang="en-US" sz="3200"/>
              <a:t>Simple Discretization: Binning</a:t>
            </a:r>
            <a:endParaRPr lang="en-US" altLang="en-US"/>
          </a:p>
        </p:txBody>
      </p:sp>
      <p:sp>
        <p:nvSpPr>
          <p:cNvPr id="156674" name="Rectangle 3">
            <a:extLst>
              <a:ext uri="{FF2B5EF4-FFF2-40B4-BE49-F238E27FC236}">
                <a16:creationId xmlns:a16="http://schemas.microsoft.com/office/drawing/2014/main" id="{1182E771-E020-6449-865D-F601114C7EC5}"/>
              </a:ext>
            </a:extLst>
          </p:cNvPr>
          <p:cNvSpPr>
            <a:spLocks noGrp="1" noChangeArrowheads="1"/>
          </p:cNvSpPr>
          <p:nvPr>
            <p:ph type="body" idx="1"/>
          </p:nvPr>
        </p:nvSpPr>
        <p:spPr>
          <a:xfrm>
            <a:off x="304800" y="1295400"/>
            <a:ext cx="8458200" cy="5181600"/>
          </a:xfrm>
        </p:spPr>
        <p:txBody>
          <a:bodyPr/>
          <a:lstStyle/>
          <a:p>
            <a:pPr eaLnBrk="1" hangingPunct="1">
              <a:lnSpc>
                <a:spcPct val="150000"/>
              </a:lnSpc>
            </a:pPr>
            <a:r>
              <a:rPr lang="en-US" altLang="en-US" sz="2000">
                <a:solidFill>
                  <a:schemeClr val="hlink"/>
                </a:solidFill>
              </a:rPr>
              <a:t>Equal-width</a:t>
            </a:r>
            <a:r>
              <a:rPr lang="en-US" altLang="en-US" sz="2000"/>
              <a:t> (distance) partitioning</a:t>
            </a:r>
          </a:p>
          <a:p>
            <a:pPr lvl="1" eaLnBrk="1" hangingPunct="1">
              <a:lnSpc>
                <a:spcPct val="150000"/>
              </a:lnSpc>
              <a:spcBef>
                <a:spcPct val="0"/>
              </a:spcBef>
            </a:pPr>
            <a:r>
              <a:rPr lang="en-US" altLang="en-US" sz="2000"/>
              <a:t>Divides the range into </a:t>
            </a:r>
            <a:r>
              <a:rPr lang="en-US" altLang="en-US" sz="2000" i="1"/>
              <a:t>N</a:t>
            </a:r>
            <a:r>
              <a:rPr lang="en-US" altLang="en-US" sz="2000"/>
              <a:t> intervals of equal size: </a:t>
            </a:r>
            <a:r>
              <a:rPr lang="en-US" altLang="en-US" sz="2000">
                <a:solidFill>
                  <a:srgbClr val="39513E"/>
                </a:solidFill>
              </a:rPr>
              <a:t>uniform grid</a:t>
            </a:r>
            <a:endParaRPr lang="en-US" altLang="en-US" sz="2000">
              <a:solidFill>
                <a:schemeClr val="hlink"/>
              </a:solidFill>
            </a:endParaRPr>
          </a:p>
          <a:p>
            <a:pPr lvl="1" eaLnBrk="1" hangingPunct="1">
              <a:lnSpc>
                <a:spcPct val="150000"/>
              </a:lnSpc>
              <a:spcBef>
                <a:spcPct val="0"/>
              </a:spcBef>
            </a:pPr>
            <a:r>
              <a:rPr lang="en-US" altLang="en-US" sz="2000"/>
              <a:t>if </a:t>
            </a:r>
            <a:r>
              <a:rPr lang="en-US" altLang="en-US" sz="2000" i="1"/>
              <a:t>A</a:t>
            </a:r>
            <a:r>
              <a:rPr lang="en-US" altLang="en-US" sz="2000"/>
              <a:t> and </a:t>
            </a:r>
            <a:r>
              <a:rPr lang="en-US" altLang="en-US" sz="2000" i="1"/>
              <a:t>B</a:t>
            </a:r>
            <a:r>
              <a:rPr lang="en-US" altLang="en-US" sz="2000"/>
              <a:t> are the lowest and highest values of the attribute, the width of intervals will be: </a:t>
            </a:r>
            <a:r>
              <a:rPr lang="en-US" altLang="en-US" sz="2000" i="1"/>
              <a:t>W </a:t>
            </a:r>
            <a:r>
              <a:rPr lang="en-US" altLang="en-US" sz="2000"/>
              <a:t>= (</a:t>
            </a:r>
            <a:r>
              <a:rPr lang="en-US" altLang="en-US" sz="2000" i="1"/>
              <a:t>B </a:t>
            </a:r>
            <a:r>
              <a:rPr lang="en-US" altLang="en-US" sz="2000"/>
              <a:t>–</a:t>
            </a:r>
            <a:r>
              <a:rPr lang="en-US" altLang="en-US" sz="2000" i="1"/>
              <a:t>A</a:t>
            </a:r>
            <a:r>
              <a:rPr lang="en-US" altLang="en-US" sz="2000"/>
              <a:t>)/</a:t>
            </a:r>
            <a:r>
              <a:rPr lang="en-US" altLang="en-US" sz="2000" i="1"/>
              <a:t>N.</a:t>
            </a:r>
            <a:endParaRPr lang="en-US" altLang="en-US" sz="2000"/>
          </a:p>
          <a:p>
            <a:pPr lvl="1" eaLnBrk="1" hangingPunct="1">
              <a:lnSpc>
                <a:spcPct val="150000"/>
              </a:lnSpc>
              <a:spcBef>
                <a:spcPct val="0"/>
              </a:spcBef>
            </a:pPr>
            <a:r>
              <a:rPr lang="en-US" altLang="en-US" sz="2000"/>
              <a:t>The most straightforward, but outliers may dominate presentation</a:t>
            </a:r>
          </a:p>
          <a:p>
            <a:pPr lvl="1" eaLnBrk="1" hangingPunct="1">
              <a:lnSpc>
                <a:spcPct val="150000"/>
              </a:lnSpc>
              <a:spcBef>
                <a:spcPct val="0"/>
              </a:spcBef>
            </a:pPr>
            <a:r>
              <a:rPr lang="en-US" altLang="en-US" sz="2000"/>
              <a:t>Skewed data is not handled well</a:t>
            </a:r>
            <a:endParaRPr lang="en-US" altLang="en-US" sz="2000" i="1"/>
          </a:p>
          <a:p>
            <a:pPr eaLnBrk="1" hangingPunct="1">
              <a:lnSpc>
                <a:spcPct val="150000"/>
              </a:lnSpc>
            </a:pPr>
            <a:r>
              <a:rPr lang="en-US" altLang="en-US" sz="2000">
                <a:solidFill>
                  <a:schemeClr val="hlink"/>
                </a:solidFill>
              </a:rPr>
              <a:t>Equal-depth</a:t>
            </a:r>
            <a:r>
              <a:rPr lang="en-US" altLang="en-US" sz="2000"/>
              <a:t> (frequency) partitioning</a:t>
            </a:r>
          </a:p>
          <a:p>
            <a:pPr lvl="1" eaLnBrk="1" hangingPunct="1">
              <a:lnSpc>
                <a:spcPct val="150000"/>
              </a:lnSpc>
              <a:spcBef>
                <a:spcPct val="0"/>
              </a:spcBef>
            </a:pPr>
            <a:r>
              <a:rPr lang="en-US" altLang="en-US" sz="2000"/>
              <a:t>Divides the range into </a:t>
            </a:r>
            <a:r>
              <a:rPr lang="en-US" altLang="en-US" sz="2000" i="1"/>
              <a:t>N</a:t>
            </a:r>
            <a:r>
              <a:rPr lang="en-US" altLang="en-US" sz="2000"/>
              <a:t> intervals, each containing approximately same number of samples</a:t>
            </a:r>
          </a:p>
          <a:p>
            <a:pPr lvl="1" eaLnBrk="1" hangingPunct="1">
              <a:lnSpc>
                <a:spcPct val="150000"/>
              </a:lnSpc>
              <a:spcBef>
                <a:spcPct val="0"/>
              </a:spcBef>
            </a:pPr>
            <a:r>
              <a:rPr lang="en-US" altLang="en-US" sz="2000"/>
              <a:t>Good data scaling</a:t>
            </a:r>
          </a:p>
          <a:p>
            <a:pPr lvl="1" eaLnBrk="1" hangingPunct="1">
              <a:lnSpc>
                <a:spcPct val="150000"/>
              </a:lnSpc>
              <a:spcBef>
                <a:spcPct val="0"/>
              </a:spcBef>
            </a:pPr>
            <a:r>
              <a:rPr lang="en-US" altLang="en-US" sz="2000"/>
              <a:t>Managing categorical attributes can be tricky</a:t>
            </a:r>
          </a:p>
        </p:txBody>
      </p:sp>
    </p:spTree>
  </p:cSld>
  <p:clrMapOvr>
    <a:masterClrMapping/>
  </p:clrMapOvr>
  <p:transition>
    <p:zo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a:extLst>
              <a:ext uri="{FF2B5EF4-FFF2-40B4-BE49-F238E27FC236}">
                <a16:creationId xmlns:a16="http://schemas.microsoft.com/office/drawing/2014/main" id="{5FC9D3DF-933A-6747-85C8-F6E453C2ACE0}"/>
              </a:ext>
            </a:extLst>
          </p:cNvPr>
          <p:cNvSpPr>
            <a:spLocks noGrp="1" noChangeArrowheads="1"/>
          </p:cNvSpPr>
          <p:nvPr>
            <p:ph type="title"/>
          </p:nvPr>
        </p:nvSpPr>
        <p:spPr>
          <a:xfrm>
            <a:off x="76200" y="304800"/>
            <a:ext cx="9067800" cy="609600"/>
          </a:xfrm>
        </p:spPr>
        <p:txBody>
          <a:bodyPr/>
          <a:lstStyle/>
          <a:p>
            <a:pPr eaLnBrk="1" hangingPunct="1"/>
            <a:r>
              <a:rPr lang="en-US" altLang="en-US"/>
              <a:t>Binning Methods for Data Smoothing</a:t>
            </a:r>
          </a:p>
        </p:txBody>
      </p:sp>
      <p:sp>
        <p:nvSpPr>
          <p:cNvPr id="158722" name="Rectangle 3">
            <a:extLst>
              <a:ext uri="{FF2B5EF4-FFF2-40B4-BE49-F238E27FC236}">
                <a16:creationId xmlns:a16="http://schemas.microsoft.com/office/drawing/2014/main" id="{02CCCBA5-57AD-1C49-891E-DBA8C47D06A0}"/>
              </a:ext>
            </a:extLst>
          </p:cNvPr>
          <p:cNvSpPr>
            <a:spLocks noGrp="1" noChangeArrowheads="1"/>
          </p:cNvSpPr>
          <p:nvPr>
            <p:ph type="body" idx="1"/>
          </p:nvPr>
        </p:nvSpPr>
        <p:spPr>
          <a:xfrm>
            <a:off x="457200" y="1371600"/>
            <a:ext cx="8077200" cy="5029200"/>
          </a:xfrm>
        </p:spPr>
        <p:txBody>
          <a:bodyPr/>
          <a:lstStyle/>
          <a:p>
            <a:pPr eaLnBrk="1" hangingPunct="1">
              <a:buFont typeface="Wingdings" pitchFamily="2" charset="2"/>
              <a:buChar char="q"/>
            </a:pPr>
            <a:r>
              <a:rPr lang="en-US" altLang="en-US" sz="2000"/>
              <a:t>Sorted data for price (in dollars): 4, 8, 9, 15, 21, 21, 24, 25, 26, 28, 29, 34</a:t>
            </a:r>
          </a:p>
          <a:p>
            <a:pPr eaLnBrk="1" hangingPunct="1">
              <a:buFontTx/>
              <a:buNone/>
            </a:pPr>
            <a:r>
              <a:rPr lang="en-US" altLang="en-US" sz="2000"/>
              <a:t>*  Partition into equal-frequency (</a:t>
            </a:r>
            <a:r>
              <a:rPr lang="en-US" altLang="en-US" sz="2000" b="1"/>
              <a:t>equi-depth</a:t>
            </a:r>
            <a:r>
              <a:rPr lang="en-US" altLang="en-US" sz="2000"/>
              <a:t>) bins:</a:t>
            </a:r>
          </a:p>
          <a:p>
            <a:pPr eaLnBrk="1" hangingPunct="1">
              <a:buFontTx/>
              <a:buNone/>
            </a:pPr>
            <a:r>
              <a:rPr lang="en-US" altLang="en-US" sz="2000"/>
              <a:t>      - Bin 1: 4, 8, 9, 15</a:t>
            </a:r>
          </a:p>
          <a:p>
            <a:pPr eaLnBrk="1" hangingPunct="1">
              <a:buFontTx/>
              <a:buNone/>
            </a:pPr>
            <a:r>
              <a:rPr lang="en-US" altLang="en-US" sz="2000"/>
              <a:t>      - Bin 2: 21, 21, 24, 25</a:t>
            </a:r>
          </a:p>
          <a:p>
            <a:pPr eaLnBrk="1" hangingPunct="1">
              <a:buFontTx/>
              <a:buNone/>
            </a:pPr>
            <a:r>
              <a:rPr lang="en-US" altLang="en-US" sz="2000"/>
              <a:t>      - Bin 3: 26, 28, 29, 34</a:t>
            </a:r>
          </a:p>
          <a:p>
            <a:pPr eaLnBrk="1" hangingPunct="1">
              <a:buFontTx/>
              <a:buNone/>
            </a:pPr>
            <a:r>
              <a:rPr lang="en-US" altLang="en-US" sz="2000"/>
              <a:t>*  Smoothing by </a:t>
            </a:r>
            <a:r>
              <a:rPr lang="en-US" altLang="en-US" sz="2000" b="1"/>
              <a:t>bin means</a:t>
            </a:r>
            <a:r>
              <a:rPr lang="en-US" altLang="en-US" sz="2000"/>
              <a:t>:</a:t>
            </a:r>
          </a:p>
          <a:p>
            <a:pPr eaLnBrk="1" hangingPunct="1">
              <a:buFontTx/>
              <a:buNone/>
            </a:pPr>
            <a:r>
              <a:rPr lang="en-US" altLang="en-US" sz="2000"/>
              <a:t>      - Bin 1: 9, 9, 9, 9</a:t>
            </a:r>
          </a:p>
          <a:p>
            <a:pPr eaLnBrk="1" hangingPunct="1">
              <a:buFontTx/>
              <a:buNone/>
            </a:pPr>
            <a:r>
              <a:rPr lang="en-US" altLang="en-US" sz="2000"/>
              <a:t>      - Bin 2: 23, 23, 23, 23</a:t>
            </a:r>
          </a:p>
          <a:p>
            <a:pPr eaLnBrk="1" hangingPunct="1">
              <a:buFontTx/>
              <a:buNone/>
            </a:pPr>
            <a:r>
              <a:rPr lang="en-US" altLang="en-US" sz="2000"/>
              <a:t>      - Bin 3: 29, 29, 29, 29</a:t>
            </a:r>
          </a:p>
          <a:p>
            <a:pPr eaLnBrk="1" hangingPunct="1">
              <a:buFontTx/>
              <a:buNone/>
            </a:pPr>
            <a:r>
              <a:rPr lang="en-US" altLang="en-US" sz="2000"/>
              <a:t>*  Smoothing by </a:t>
            </a:r>
            <a:r>
              <a:rPr lang="en-US" altLang="en-US" sz="2000" b="1"/>
              <a:t>bin boundaries</a:t>
            </a:r>
            <a:r>
              <a:rPr lang="en-US" altLang="en-US" sz="2000"/>
              <a:t>:</a:t>
            </a:r>
          </a:p>
          <a:p>
            <a:pPr eaLnBrk="1" hangingPunct="1">
              <a:buFontTx/>
              <a:buNone/>
            </a:pPr>
            <a:r>
              <a:rPr lang="en-US" altLang="en-US" sz="2000"/>
              <a:t>      - Bin 1: 4, 4, 4, 15</a:t>
            </a:r>
          </a:p>
          <a:p>
            <a:pPr eaLnBrk="1" hangingPunct="1">
              <a:buFontTx/>
              <a:buNone/>
            </a:pPr>
            <a:r>
              <a:rPr lang="en-US" altLang="en-US" sz="2000"/>
              <a:t>      - Bin 2: 21, 21, 25, 25</a:t>
            </a:r>
          </a:p>
          <a:p>
            <a:pPr eaLnBrk="1" hangingPunct="1">
              <a:buFontTx/>
              <a:buNone/>
            </a:pPr>
            <a:r>
              <a:rPr lang="en-US" altLang="en-US" sz="2000"/>
              <a:t>      - Bin 3: 26, 26, 26, 34</a:t>
            </a:r>
          </a:p>
        </p:txBody>
      </p:sp>
    </p:spTree>
  </p:cSld>
  <p:clrMapOvr>
    <a:masterClrMapping/>
  </p:clrMapOvr>
  <p:transition>
    <p:zo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061">
            <a:extLst>
              <a:ext uri="{FF2B5EF4-FFF2-40B4-BE49-F238E27FC236}">
                <a16:creationId xmlns:a16="http://schemas.microsoft.com/office/drawing/2014/main" id="{CC202032-8B9F-B548-915C-C80DC0F3F882}"/>
              </a:ext>
            </a:extLst>
          </p:cNvPr>
          <p:cNvSpPr txBox="1">
            <a:spLocks noGrp="1" noChangeArrowheads="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856D28D7-5951-3543-92BC-9B638D52AC34}" type="slidenum">
              <a:rPr lang="en-US" altLang="en-US" sz="1200"/>
              <a:pPr algn="r" eaLnBrk="1" hangingPunct="1">
                <a:spcBef>
                  <a:spcPct val="0"/>
                </a:spcBef>
                <a:buClrTx/>
                <a:buSzTx/>
                <a:buFontTx/>
                <a:buNone/>
              </a:pPr>
              <a:t>84</a:t>
            </a:fld>
            <a:endParaRPr lang="en-US" altLang="en-US" sz="1200"/>
          </a:p>
        </p:txBody>
      </p:sp>
      <p:sp>
        <p:nvSpPr>
          <p:cNvPr id="160770" name="Rectangle 2">
            <a:extLst>
              <a:ext uri="{FF2B5EF4-FFF2-40B4-BE49-F238E27FC236}">
                <a16:creationId xmlns:a16="http://schemas.microsoft.com/office/drawing/2014/main" id="{B60D3657-259A-D64C-8378-5BECB34B5518}"/>
              </a:ext>
            </a:extLst>
          </p:cNvPr>
          <p:cNvSpPr>
            <a:spLocks noGrp="1" noChangeArrowheads="1"/>
          </p:cNvSpPr>
          <p:nvPr>
            <p:ph type="title" idx="4294967295"/>
          </p:nvPr>
        </p:nvSpPr>
        <p:spPr>
          <a:xfrm>
            <a:off x="228600" y="0"/>
            <a:ext cx="8763000" cy="1219200"/>
          </a:xfrm>
        </p:spPr>
        <p:txBody>
          <a:bodyPr/>
          <a:lstStyle/>
          <a:p>
            <a:pPr eaLnBrk="1" hangingPunct="1"/>
            <a:r>
              <a:rPr lang="en-US" altLang="en-US"/>
              <a:t>Discretization Without Using Class Labels</a:t>
            </a:r>
            <a:br>
              <a:rPr lang="en-US" altLang="en-US"/>
            </a:br>
            <a:r>
              <a:rPr lang="en-US" altLang="en-US"/>
              <a:t>(Binning vs. Clustering) </a:t>
            </a:r>
          </a:p>
        </p:txBody>
      </p:sp>
      <p:pic>
        <p:nvPicPr>
          <p:cNvPr id="160771" name="Picture 3">
            <a:extLst>
              <a:ext uri="{FF2B5EF4-FFF2-40B4-BE49-F238E27FC236}">
                <a16:creationId xmlns:a16="http://schemas.microsoft.com/office/drawing/2014/main" id="{51CD2CE3-5911-A64D-8B7C-320C73BF8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41148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0772" name="Picture 4">
            <a:extLst>
              <a:ext uri="{FF2B5EF4-FFF2-40B4-BE49-F238E27FC236}">
                <a16:creationId xmlns:a16="http://schemas.microsoft.com/office/drawing/2014/main" id="{E2028BFA-52F1-B84A-8024-F85B2E000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447800"/>
            <a:ext cx="4495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0773" name="Picture 5">
            <a:extLst>
              <a:ext uri="{FF2B5EF4-FFF2-40B4-BE49-F238E27FC236}">
                <a16:creationId xmlns:a16="http://schemas.microsoft.com/office/drawing/2014/main" id="{4CF73117-4A0C-CC48-91D4-814CA964B0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0"/>
            <a:ext cx="4191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0774" name="Text Box 6">
            <a:extLst>
              <a:ext uri="{FF2B5EF4-FFF2-40B4-BE49-F238E27FC236}">
                <a16:creationId xmlns:a16="http://schemas.microsoft.com/office/drawing/2014/main" id="{EECFE6B3-DA67-B84D-A323-49C85F3D888B}"/>
              </a:ext>
            </a:extLst>
          </p:cNvPr>
          <p:cNvSpPr txBox="1">
            <a:spLocks noChangeArrowheads="1"/>
          </p:cNvSpPr>
          <p:nvPr/>
        </p:nvSpPr>
        <p:spPr bwMode="auto">
          <a:xfrm>
            <a:off x="1676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400" b="1">
              <a:latin typeface="Arial" panose="020B0604020202020204" pitchFamily="34" charset="0"/>
            </a:endParaRPr>
          </a:p>
        </p:txBody>
      </p:sp>
      <p:sp>
        <p:nvSpPr>
          <p:cNvPr id="160775" name="Text Box 7">
            <a:extLst>
              <a:ext uri="{FF2B5EF4-FFF2-40B4-BE49-F238E27FC236}">
                <a16:creationId xmlns:a16="http://schemas.microsoft.com/office/drawing/2014/main" id="{4AD275E4-77CF-7A48-B7C2-16CD65FF0F2F}"/>
              </a:ext>
            </a:extLst>
          </p:cNvPr>
          <p:cNvSpPr txBox="1">
            <a:spLocks noChangeArrowheads="1"/>
          </p:cNvSpPr>
          <p:nvPr/>
        </p:nvSpPr>
        <p:spPr bwMode="auto">
          <a:xfrm>
            <a:off x="1447800" y="38100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400" b="1">
                <a:latin typeface="Arial" panose="020B0604020202020204" pitchFamily="34" charset="0"/>
              </a:rPr>
              <a:t>Data</a:t>
            </a:r>
          </a:p>
        </p:txBody>
      </p:sp>
      <p:sp>
        <p:nvSpPr>
          <p:cNvPr id="160776" name="Text Box 8">
            <a:extLst>
              <a:ext uri="{FF2B5EF4-FFF2-40B4-BE49-F238E27FC236}">
                <a16:creationId xmlns:a16="http://schemas.microsoft.com/office/drawing/2014/main" id="{A5B2C54B-6442-A346-BFC0-A250093FB139}"/>
              </a:ext>
            </a:extLst>
          </p:cNvPr>
          <p:cNvSpPr txBox="1">
            <a:spLocks noChangeArrowheads="1"/>
          </p:cNvSpPr>
          <p:nvPr/>
        </p:nvSpPr>
        <p:spPr bwMode="auto">
          <a:xfrm>
            <a:off x="4876800" y="38100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400" b="1">
                <a:latin typeface="Arial" panose="020B0604020202020204" pitchFamily="34" charset="0"/>
              </a:rPr>
              <a:t>Equal interval width (binning)</a:t>
            </a:r>
          </a:p>
        </p:txBody>
      </p:sp>
      <p:sp>
        <p:nvSpPr>
          <p:cNvPr id="160777" name="Text Box 9">
            <a:extLst>
              <a:ext uri="{FF2B5EF4-FFF2-40B4-BE49-F238E27FC236}">
                <a16:creationId xmlns:a16="http://schemas.microsoft.com/office/drawing/2014/main" id="{CD65C04A-A1F9-1545-B6EA-20B8B5D9D713}"/>
              </a:ext>
            </a:extLst>
          </p:cNvPr>
          <p:cNvSpPr txBox="1">
            <a:spLocks noChangeArrowheads="1"/>
          </p:cNvSpPr>
          <p:nvPr/>
        </p:nvSpPr>
        <p:spPr bwMode="auto">
          <a:xfrm>
            <a:off x="1143000" y="61722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400" b="1">
                <a:latin typeface="Arial" panose="020B0604020202020204" pitchFamily="34" charset="0"/>
              </a:rPr>
              <a:t>Equal frequency (binning)</a:t>
            </a:r>
          </a:p>
        </p:txBody>
      </p:sp>
      <p:sp>
        <p:nvSpPr>
          <p:cNvPr id="160778" name="Text Box 10">
            <a:extLst>
              <a:ext uri="{FF2B5EF4-FFF2-40B4-BE49-F238E27FC236}">
                <a16:creationId xmlns:a16="http://schemas.microsoft.com/office/drawing/2014/main" id="{20C7A7E2-1795-D841-BB2E-E9433EC35FF3}"/>
              </a:ext>
            </a:extLst>
          </p:cNvPr>
          <p:cNvSpPr txBox="1">
            <a:spLocks noChangeArrowheads="1"/>
          </p:cNvSpPr>
          <p:nvPr/>
        </p:nvSpPr>
        <p:spPr bwMode="auto">
          <a:xfrm>
            <a:off x="4572000" y="6172200"/>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400" b="1">
                <a:latin typeface="Arial" panose="020B0604020202020204" pitchFamily="34" charset="0"/>
              </a:rPr>
              <a:t>K-means clustering leads to better results</a:t>
            </a:r>
          </a:p>
        </p:txBody>
      </p:sp>
      <p:pic>
        <p:nvPicPr>
          <p:cNvPr id="160779" name="Picture 11">
            <a:extLst>
              <a:ext uri="{FF2B5EF4-FFF2-40B4-BE49-F238E27FC236}">
                <a16:creationId xmlns:a16="http://schemas.microsoft.com/office/drawing/2014/main" id="{B9E6908B-D382-4B4A-98C1-D52F2C0552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768725"/>
            <a:ext cx="4876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zo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061">
            <a:extLst>
              <a:ext uri="{FF2B5EF4-FFF2-40B4-BE49-F238E27FC236}">
                <a16:creationId xmlns:a16="http://schemas.microsoft.com/office/drawing/2014/main" id="{F1D5CC97-6480-DB4F-BEE3-07130858B45B}"/>
              </a:ext>
            </a:extLst>
          </p:cNvPr>
          <p:cNvSpPr txBox="1">
            <a:spLocks noGrp="1" noChangeArrowheads="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A8A40C69-11E7-204F-AFB4-5F3731764E1B}" type="slidenum">
              <a:rPr lang="en-US" altLang="en-US" sz="1200"/>
              <a:pPr algn="r" eaLnBrk="1" hangingPunct="1">
                <a:spcBef>
                  <a:spcPct val="0"/>
                </a:spcBef>
                <a:buClrTx/>
                <a:buSzTx/>
                <a:buFontTx/>
                <a:buNone/>
              </a:pPr>
              <a:t>85</a:t>
            </a:fld>
            <a:endParaRPr lang="en-US" altLang="en-US" sz="1200"/>
          </a:p>
        </p:txBody>
      </p:sp>
      <p:sp>
        <p:nvSpPr>
          <p:cNvPr id="162818" name="Rectangle 2">
            <a:extLst>
              <a:ext uri="{FF2B5EF4-FFF2-40B4-BE49-F238E27FC236}">
                <a16:creationId xmlns:a16="http://schemas.microsoft.com/office/drawing/2014/main" id="{64837259-8F29-D54B-A0B2-942B219BAD2A}"/>
              </a:ext>
            </a:extLst>
          </p:cNvPr>
          <p:cNvSpPr>
            <a:spLocks noGrp="1" noChangeArrowheads="1"/>
          </p:cNvSpPr>
          <p:nvPr>
            <p:ph type="title" idx="4294967295"/>
          </p:nvPr>
        </p:nvSpPr>
        <p:spPr>
          <a:xfrm>
            <a:off x="228600" y="0"/>
            <a:ext cx="8585200" cy="1219200"/>
          </a:xfrm>
        </p:spPr>
        <p:txBody>
          <a:bodyPr/>
          <a:lstStyle/>
          <a:p>
            <a:pPr eaLnBrk="1" hangingPunct="1"/>
            <a:r>
              <a:rPr lang="en-US" altLang="en-US" sz="4000">
                <a:cs typeface="Times New Roman" panose="02020603050405020304" pitchFamily="18" charset="0"/>
              </a:rPr>
              <a:t>Discretization by </a:t>
            </a:r>
            <a:r>
              <a:rPr lang="en-US" altLang="en-US" sz="4000"/>
              <a:t>Classification &amp; Correlation Analysis</a:t>
            </a:r>
          </a:p>
        </p:txBody>
      </p:sp>
      <p:sp>
        <p:nvSpPr>
          <p:cNvPr id="162819" name="Rectangle 3">
            <a:extLst>
              <a:ext uri="{FF2B5EF4-FFF2-40B4-BE49-F238E27FC236}">
                <a16:creationId xmlns:a16="http://schemas.microsoft.com/office/drawing/2014/main" id="{F31E0311-228E-BC47-B25A-058D0A65BE45}"/>
              </a:ext>
            </a:extLst>
          </p:cNvPr>
          <p:cNvSpPr>
            <a:spLocks noGrp="1" noChangeArrowheads="1"/>
          </p:cNvSpPr>
          <p:nvPr>
            <p:ph type="body" idx="4294967295"/>
          </p:nvPr>
        </p:nvSpPr>
        <p:spPr>
          <a:xfrm>
            <a:off x="457200" y="1295400"/>
            <a:ext cx="8394700" cy="5181600"/>
          </a:xfrm>
          <a:noFill/>
        </p:spPr>
        <p:txBody>
          <a:bodyPr lIns="90488" tIns="44450" rIns="90488" bIns="44450"/>
          <a:lstStyle/>
          <a:p>
            <a:pPr marL="285750" indent="-285750" algn="just" eaLnBrk="1" hangingPunct="1">
              <a:lnSpc>
                <a:spcPct val="145000"/>
              </a:lnSpc>
              <a:tabLst>
                <a:tab pos="1198563" algn="l"/>
              </a:tabLst>
            </a:pPr>
            <a:r>
              <a:rPr lang="en-US" altLang="en-US" sz="2000">
                <a:cs typeface="Times New Roman" panose="02020603050405020304" pitchFamily="18" charset="0"/>
              </a:rPr>
              <a:t>Classification (e.g., decision tree analysis)</a:t>
            </a:r>
          </a:p>
          <a:p>
            <a:pPr lvl="1" algn="just" eaLnBrk="1" hangingPunct="1">
              <a:lnSpc>
                <a:spcPct val="145000"/>
              </a:lnSpc>
              <a:tabLst>
                <a:tab pos="1198563" algn="l"/>
              </a:tabLst>
            </a:pPr>
            <a:r>
              <a:rPr lang="en-US" altLang="en-US" sz="2000"/>
              <a:t>Supervised: Given class labels, e.g., cancerous vs. benign</a:t>
            </a:r>
          </a:p>
          <a:p>
            <a:pPr lvl="1" algn="just" eaLnBrk="1" hangingPunct="1">
              <a:lnSpc>
                <a:spcPct val="145000"/>
              </a:lnSpc>
              <a:tabLst>
                <a:tab pos="1198563" algn="l"/>
              </a:tabLst>
            </a:pPr>
            <a:r>
              <a:rPr lang="en-US" altLang="en-US" sz="2000">
                <a:cs typeface="Times New Roman" panose="02020603050405020304" pitchFamily="18" charset="0"/>
              </a:rPr>
              <a:t>Using </a:t>
            </a:r>
            <a:r>
              <a:rPr lang="en-US" altLang="en-US" sz="2000" i="1">
                <a:cs typeface="Times New Roman" panose="02020603050405020304" pitchFamily="18" charset="0"/>
              </a:rPr>
              <a:t>entropy</a:t>
            </a:r>
            <a:r>
              <a:rPr lang="en-US" altLang="en-US" sz="2000">
                <a:cs typeface="Times New Roman" panose="02020603050405020304" pitchFamily="18" charset="0"/>
              </a:rPr>
              <a:t> to determine split point (discretization point)</a:t>
            </a:r>
            <a:endParaRPr lang="en-US" altLang="en-US" sz="2000"/>
          </a:p>
          <a:p>
            <a:pPr lvl="1" algn="just" eaLnBrk="1" hangingPunct="1">
              <a:lnSpc>
                <a:spcPct val="145000"/>
              </a:lnSpc>
              <a:tabLst>
                <a:tab pos="1198563" algn="l"/>
              </a:tabLst>
            </a:pPr>
            <a:r>
              <a:rPr lang="en-US" altLang="en-US" sz="2000"/>
              <a:t>Top-down, recursive split</a:t>
            </a:r>
          </a:p>
          <a:p>
            <a:pPr lvl="1" algn="just" eaLnBrk="1" hangingPunct="1">
              <a:lnSpc>
                <a:spcPct val="145000"/>
              </a:lnSpc>
              <a:tabLst>
                <a:tab pos="1198563" algn="l"/>
              </a:tabLst>
            </a:pPr>
            <a:r>
              <a:rPr lang="en-US" altLang="en-US" sz="2000"/>
              <a:t>Details to be covered in Chapter 7</a:t>
            </a:r>
            <a:endParaRPr lang="en-US" altLang="en-US" sz="2000">
              <a:cs typeface="Times New Roman" panose="02020603050405020304" pitchFamily="18" charset="0"/>
            </a:endParaRPr>
          </a:p>
          <a:p>
            <a:pPr marL="285750" indent="-285750" algn="just" eaLnBrk="1" hangingPunct="1">
              <a:lnSpc>
                <a:spcPct val="145000"/>
              </a:lnSpc>
              <a:tabLst>
                <a:tab pos="1198563" algn="l"/>
              </a:tabLst>
            </a:pPr>
            <a:r>
              <a:rPr lang="en-US" altLang="en-US" sz="2000">
                <a:cs typeface="Times New Roman" panose="02020603050405020304" pitchFamily="18" charset="0"/>
              </a:rPr>
              <a:t>Correlation analysis (e.g., Chi-merge: </a:t>
            </a:r>
            <a:r>
              <a:rPr lang="el-GR" altLang="en-US" sz="2000">
                <a:cs typeface="Tahoma" panose="020B0604030504040204" pitchFamily="34" charset="0"/>
              </a:rPr>
              <a:t>χ</a:t>
            </a:r>
            <a:r>
              <a:rPr lang="en-US" altLang="en-US" sz="2000" baseline="30000">
                <a:cs typeface="Tahoma" panose="020B0604030504040204" pitchFamily="34" charset="0"/>
              </a:rPr>
              <a:t>2</a:t>
            </a:r>
            <a:r>
              <a:rPr lang="en-US" altLang="en-US" sz="2000">
                <a:cs typeface="Tahoma" panose="020B0604030504040204" pitchFamily="34" charset="0"/>
              </a:rPr>
              <a:t>-based discretization</a:t>
            </a:r>
            <a:r>
              <a:rPr lang="en-US" altLang="en-US" sz="2000">
                <a:cs typeface="Times New Roman" panose="02020603050405020304" pitchFamily="18" charset="0"/>
              </a:rPr>
              <a:t>)</a:t>
            </a:r>
            <a:endParaRPr lang="en-US" altLang="en-US" sz="2000">
              <a:cs typeface="Tahoma" panose="020B0604030504040204" pitchFamily="34" charset="0"/>
            </a:endParaRPr>
          </a:p>
          <a:p>
            <a:pPr lvl="1" algn="just" eaLnBrk="1" hangingPunct="1">
              <a:lnSpc>
                <a:spcPct val="145000"/>
              </a:lnSpc>
              <a:tabLst>
                <a:tab pos="1198563" algn="l"/>
              </a:tabLst>
            </a:pPr>
            <a:r>
              <a:rPr lang="en-US" altLang="en-US" sz="2000">
                <a:cs typeface="Tahoma" panose="020B0604030504040204" pitchFamily="34" charset="0"/>
              </a:rPr>
              <a:t>Supervised: use class information</a:t>
            </a:r>
          </a:p>
          <a:p>
            <a:pPr lvl="1" algn="just" eaLnBrk="1" hangingPunct="1">
              <a:lnSpc>
                <a:spcPct val="145000"/>
              </a:lnSpc>
              <a:tabLst>
                <a:tab pos="1198563" algn="l"/>
              </a:tabLst>
            </a:pPr>
            <a:r>
              <a:rPr lang="en-US" altLang="en-US" sz="2000">
                <a:cs typeface="Tahoma" panose="020B0604030504040204" pitchFamily="34" charset="0"/>
              </a:rPr>
              <a:t>Bottom-up merge: find the best neighboring intervals (those having similar distributions of classes, i.e., low </a:t>
            </a:r>
            <a:r>
              <a:rPr lang="el-GR" altLang="en-US" sz="2000">
                <a:cs typeface="Tahoma" panose="020B0604030504040204" pitchFamily="34" charset="0"/>
              </a:rPr>
              <a:t>χ</a:t>
            </a:r>
            <a:r>
              <a:rPr lang="en-US" altLang="en-US" sz="2000" baseline="30000">
                <a:cs typeface="Tahoma" panose="020B0604030504040204" pitchFamily="34" charset="0"/>
              </a:rPr>
              <a:t>2</a:t>
            </a:r>
            <a:r>
              <a:rPr lang="en-US" altLang="en-US" sz="2000">
                <a:cs typeface="Tahoma" panose="020B0604030504040204" pitchFamily="34" charset="0"/>
              </a:rPr>
              <a:t> values) to merge</a:t>
            </a:r>
          </a:p>
          <a:p>
            <a:pPr lvl="1" algn="just" eaLnBrk="1" hangingPunct="1">
              <a:lnSpc>
                <a:spcPct val="145000"/>
              </a:lnSpc>
              <a:tabLst>
                <a:tab pos="1198563" algn="l"/>
              </a:tabLst>
            </a:pPr>
            <a:r>
              <a:rPr lang="en-US" altLang="en-US" sz="2000">
                <a:cs typeface="Tahoma" panose="020B0604030504040204" pitchFamily="34" charset="0"/>
              </a:rPr>
              <a:t>Merge performed recursively, until a predefined stopping condition</a:t>
            </a:r>
          </a:p>
        </p:txBody>
      </p:sp>
      <p:sp>
        <p:nvSpPr>
          <p:cNvPr id="162820" name="Text Box 4">
            <a:extLst>
              <a:ext uri="{FF2B5EF4-FFF2-40B4-BE49-F238E27FC236}">
                <a16:creationId xmlns:a16="http://schemas.microsoft.com/office/drawing/2014/main" id="{EAC90E3D-2E9E-094B-B981-04146FB25901}"/>
              </a:ext>
            </a:extLst>
          </p:cNvPr>
          <p:cNvSpPr txBox="1">
            <a:spLocks noChangeArrowheads="1"/>
          </p:cNvSpPr>
          <p:nvPr/>
        </p:nvSpPr>
        <p:spPr bwMode="auto">
          <a:xfrm>
            <a:off x="1676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400" b="1">
              <a:latin typeface="Arial" panose="020B0604020202020204" pitchFamily="34" charset="0"/>
            </a:endParaRPr>
          </a:p>
        </p:txBody>
      </p:sp>
      <p:sp>
        <p:nvSpPr>
          <p:cNvPr id="162821" name="Rectangle 7">
            <a:extLst>
              <a:ext uri="{FF2B5EF4-FFF2-40B4-BE49-F238E27FC236}">
                <a16:creationId xmlns:a16="http://schemas.microsoft.com/office/drawing/2014/main" id="{BB694B04-EFEC-8C4D-9AA9-143E060E07B0}"/>
              </a:ext>
            </a:extLst>
          </p:cNvPr>
          <p:cNvSpPr>
            <a:spLocks noChangeArrowheads="1"/>
          </p:cNvSpPr>
          <p:nvPr/>
        </p:nvSpPr>
        <p:spPr bwMode="auto">
          <a:xfrm>
            <a:off x="1717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400" b="1">
              <a:latin typeface="Arial" panose="020B0604020202020204" pitchFamily="34" charset="0"/>
            </a:endParaRPr>
          </a:p>
        </p:txBody>
      </p:sp>
    </p:spTree>
  </p:cSld>
  <p:clrMapOvr>
    <a:masterClrMapping/>
  </p:clrMapOvr>
  <p:transition>
    <p:zo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a:extLst>
              <a:ext uri="{FF2B5EF4-FFF2-40B4-BE49-F238E27FC236}">
                <a16:creationId xmlns:a16="http://schemas.microsoft.com/office/drawing/2014/main" id="{E3642101-0C5D-E748-ABB7-A8B369817155}"/>
              </a:ext>
            </a:extLst>
          </p:cNvPr>
          <p:cNvSpPr>
            <a:spLocks noGrp="1" noChangeArrowheads="1"/>
          </p:cNvSpPr>
          <p:nvPr>
            <p:ph type="title"/>
          </p:nvPr>
        </p:nvSpPr>
        <p:spPr/>
        <p:txBody>
          <a:bodyPr/>
          <a:lstStyle/>
          <a:p>
            <a:pPr eaLnBrk="1" hangingPunct="1"/>
            <a:r>
              <a:rPr lang="en-US" altLang="en-US">
                <a:solidFill>
                  <a:srgbClr val="170981"/>
                </a:solidFill>
              </a:rPr>
              <a:t>Concept Hierarchy Generation</a:t>
            </a:r>
          </a:p>
        </p:txBody>
      </p:sp>
      <p:sp>
        <p:nvSpPr>
          <p:cNvPr id="164866" name="Rectangle 3">
            <a:extLst>
              <a:ext uri="{FF2B5EF4-FFF2-40B4-BE49-F238E27FC236}">
                <a16:creationId xmlns:a16="http://schemas.microsoft.com/office/drawing/2014/main" id="{B4FD48C3-F32C-AC42-AE82-5BE84F8D3442}"/>
              </a:ext>
            </a:extLst>
          </p:cNvPr>
          <p:cNvSpPr>
            <a:spLocks noGrp="1" noChangeArrowheads="1"/>
          </p:cNvSpPr>
          <p:nvPr>
            <p:ph type="body" idx="1"/>
          </p:nvPr>
        </p:nvSpPr>
        <p:spPr>
          <a:xfrm>
            <a:off x="304800" y="1371600"/>
            <a:ext cx="8534400" cy="5105400"/>
          </a:xfrm>
        </p:spPr>
        <p:txBody>
          <a:bodyPr/>
          <a:lstStyle/>
          <a:p>
            <a:pPr eaLnBrk="1" hangingPunct="1">
              <a:lnSpc>
                <a:spcPct val="120000"/>
              </a:lnSpc>
            </a:pPr>
            <a:r>
              <a:rPr lang="en-US" altLang="en-US" sz="2000" b="1"/>
              <a:t>Concept hierarchy</a:t>
            </a:r>
            <a:r>
              <a:rPr lang="en-US" altLang="en-US" sz="2000"/>
              <a:t> organizes concepts (i.e., attribute values) </a:t>
            </a:r>
            <a:r>
              <a:rPr lang="en-US" altLang="en-US" sz="2000" b="1"/>
              <a:t>hierarchically</a:t>
            </a:r>
            <a:r>
              <a:rPr lang="en-US" altLang="en-US" sz="2000"/>
              <a:t> and is usually associated with each dimension in a data warehouse</a:t>
            </a:r>
          </a:p>
          <a:p>
            <a:pPr eaLnBrk="1" hangingPunct="1">
              <a:lnSpc>
                <a:spcPct val="120000"/>
              </a:lnSpc>
            </a:pPr>
            <a:r>
              <a:rPr lang="en-US" altLang="en-US" sz="2000"/>
              <a:t>Concept hierarchies facilitate </a:t>
            </a:r>
            <a:r>
              <a:rPr lang="en-US" altLang="en-US" sz="2000" u="sng"/>
              <a:t>drilling and rolling</a:t>
            </a:r>
            <a:r>
              <a:rPr lang="en-US" altLang="en-US" sz="2000"/>
              <a:t> in data warehouses to view data in multiple granularity</a:t>
            </a:r>
          </a:p>
          <a:p>
            <a:pPr eaLnBrk="1" hangingPunct="1">
              <a:lnSpc>
                <a:spcPct val="120000"/>
              </a:lnSpc>
            </a:pPr>
            <a:r>
              <a:rPr lang="en-US" altLang="en-US" sz="2000"/>
              <a:t>Concept hierarchy formation: Recursively reduce the data by collecting and replacing low level concepts (such as numeric values for </a:t>
            </a:r>
            <a:r>
              <a:rPr lang="en-US" altLang="en-US" sz="2000" i="1"/>
              <a:t>age</a:t>
            </a:r>
            <a:r>
              <a:rPr lang="en-US" altLang="en-US" sz="2000"/>
              <a:t>) by higher level concepts (such as </a:t>
            </a:r>
            <a:r>
              <a:rPr lang="en-US" altLang="en-US" sz="2000" i="1"/>
              <a:t>youth, adult</a:t>
            </a:r>
            <a:r>
              <a:rPr lang="en-US" altLang="en-US" sz="2000"/>
              <a:t>, or </a:t>
            </a:r>
            <a:r>
              <a:rPr lang="en-US" altLang="en-US" sz="2000" i="1"/>
              <a:t>senior</a:t>
            </a:r>
            <a:r>
              <a:rPr lang="en-US" altLang="en-US" sz="2000"/>
              <a:t>)</a:t>
            </a:r>
          </a:p>
          <a:p>
            <a:pPr eaLnBrk="1" hangingPunct="1">
              <a:lnSpc>
                <a:spcPct val="120000"/>
              </a:lnSpc>
            </a:pPr>
            <a:r>
              <a:rPr lang="en-US" altLang="en-US" sz="2000"/>
              <a:t>Concept hierarchies can be explicitly specified by domain experts and/or data warehouse designers</a:t>
            </a:r>
          </a:p>
          <a:p>
            <a:pPr eaLnBrk="1" hangingPunct="1">
              <a:lnSpc>
                <a:spcPct val="120000"/>
              </a:lnSpc>
            </a:pPr>
            <a:r>
              <a:rPr lang="en-US" altLang="en-US" sz="2000"/>
              <a:t>Concept hierarchy can </a:t>
            </a:r>
            <a:r>
              <a:rPr lang="en-US" altLang="en-US" sz="2000" b="1"/>
              <a:t>be automatically formed for both numeric and nominal data</a:t>
            </a:r>
            <a:r>
              <a:rPr lang="en-US" altLang="en-US" sz="2000"/>
              <a:t>.  </a:t>
            </a:r>
          </a:p>
          <a:p>
            <a:pPr eaLnBrk="1" hangingPunct="1">
              <a:lnSpc>
                <a:spcPct val="120000"/>
              </a:lnSpc>
            </a:pPr>
            <a:r>
              <a:rPr lang="en-US" altLang="en-US" sz="2000"/>
              <a:t>For </a:t>
            </a:r>
            <a:r>
              <a:rPr lang="en-US" altLang="en-US" sz="2000" b="1"/>
              <a:t>numeric data</a:t>
            </a:r>
            <a:r>
              <a:rPr lang="en-US" altLang="en-US" sz="2000"/>
              <a:t>, use discretization methods shown.</a:t>
            </a:r>
          </a:p>
          <a:p>
            <a:pPr eaLnBrk="1" hangingPunct="1">
              <a:lnSpc>
                <a:spcPct val="120000"/>
              </a:lnSpc>
            </a:pPr>
            <a:endParaRPr lang="en-US" altLang="en-US" sz="2000"/>
          </a:p>
        </p:txBody>
      </p:sp>
    </p:spTree>
  </p:cSld>
  <p:clrMapOvr>
    <a:masterClrMapping/>
  </p:clrMapOvr>
  <p:transition>
    <p:zo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a:extLst>
              <a:ext uri="{FF2B5EF4-FFF2-40B4-BE49-F238E27FC236}">
                <a16:creationId xmlns:a16="http://schemas.microsoft.com/office/drawing/2014/main" id="{7A77F0CB-7B7A-D54C-8329-41432EE57B0C}"/>
              </a:ext>
            </a:extLst>
          </p:cNvPr>
          <p:cNvSpPr>
            <a:spLocks noGrp="1" noChangeArrowheads="1"/>
          </p:cNvSpPr>
          <p:nvPr>
            <p:ph type="title"/>
          </p:nvPr>
        </p:nvSpPr>
        <p:spPr>
          <a:xfrm>
            <a:off x="-152400" y="228600"/>
            <a:ext cx="9448800" cy="914400"/>
          </a:xfrm>
        </p:spPr>
        <p:txBody>
          <a:bodyPr/>
          <a:lstStyle/>
          <a:p>
            <a:pPr eaLnBrk="1" hangingPunct="1"/>
            <a:r>
              <a:rPr lang="en-US" altLang="en-US" sz="3200"/>
              <a:t>Concept Hierarchy Generation </a:t>
            </a:r>
            <a:br>
              <a:rPr lang="en-US" altLang="en-US" sz="3200"/>
            </a:br>
            <a:r>
              <a:rPr lang="en-US" altLang="en-US" sz="3200"/>
              <a:t>for Nominal Data</a:t>
            </a:r>
          </a:p>
        </p:txBody>
      </p:sp>
      <p:sp>
        <p:nvSpPr>
          <p:cNvPr id="166914" name="Rectangle 3">
            <a:extLst>
              <a:ext uri="{FF2B5EF4-FFF2-40B4-BE49-F238E27FC236}">
                <a16:creationId xmlns:a16="http://schemas.microsoft.com/office/drawing/2014/main" id="{D6592BB0-FC66-E643-95F6-4FF7324DA4D6}"/>
              </a:ext>
            </a:extLst>
          </p:cNvPr>
          <p:cNvSpPr>
            <a:spLocks noGrp="1" noChangeArrowheads="1"/>
          </p:cNvSpPr>
          <p:nvPr>
            <p:ph type="body" idx="1"/>
          </p:nvPr>
        </p:nvSpPr>
        <p:spPr>
          <a:xfrm>
            <a:off x="304800" y="1371600"/>
            <a:ext cx="8458200" cy="5105400"/>
          </a:xfrm>
        </p:spPr>
        <p:txBody>
          <a:bodyPr/>
          <a:lstStyle/>
          <a:p>
            <a:pPr eaLnBrk="1" hangingPunct="1">
              <a:lnSpc>
                <a:spcPct val="110000"/>
              </a:lnSpc>
            </a:pPr>
            <a:r>
              <a:rPr lang="en-US" altLang="en-US" sz="2400"/>
              <a:t>Specification of a partial/total ordering of attributes explicitly at the schema level by users or experts</a:t>
            </a:r>
          </a:p>
          <a:p>
            <a:pPr lvl="1" eaLnBrk="1" hangingPunct="1">
              <a:lnSpc>
                <a:spcPct val="110000"/>
              </a:lnSpc>
            </a:pPr>
            <a:r>
              <a:rPr lang="en-US" altLang="en-US" sz="2400" i="1"/>
              <a:t>street</a:t>
            </a:r>
            <a:r>
              <a:rPr lang="en-US" altLang="en-US" sz="2400"/>
              <a:t> &lt; </a:t>
            </a:r>
            <a:r>
              <a:rPr lang="en-US" altLang="en-US" sz="2400" i="1"/>
              <a:t>city</a:t>
            </a:r>
            <a:r>
              <a:rPr lang="en-US" altLang="en-US" sz="2400"/>
              <a:t> &lt; </a:t>
            </a:r>
            <a:r>
              <a:rPr lang="en-US" altLang="en-US" sz="2400" i="1"/>
              <a:t>state</a:t>
            </a:r>
            <a:r>
              <a:rPr lang="en-US" altLang="en-US" sz="2400"/>
              <a:t> &lt; </a:t>
            </a:r>
            <a:r>
              <a:rPr lang="en-US" altLang="en-US" sz="2400" i="1"/>
              <a:t>country</a:t>
            </a:r>
          </a:p>
          <a:p>
            <a:pPr eaLnBrk="1" hangingPunct="1">
              <a:lnSpc>
                <a:spcPct val="110000"/>
              </a:lnSpc>
            </a:pPr>
            <a:r>
              <a:rPr lang="en-US" altLang="en-US" sz="2400"/>
              <a:t>Specification of a hierarchy for a set of values by explicit data grouping</a:t>
            </a:r>
          </a:p>
          <a:p>
            <a:pPr lvl="1" eaLnBrk="1" hangingPunct="1">
              <a:lnSpc>
                <a:spcPct val="110000"/>
              </a:lnSpc>
            </a:pPr>
            <a:r>
              <a:rPr lang="en-US" altLang="en-US" sz="2400"/>
              <a:t>{Urbana, Champaign, Chicago} &lt; Illinois</a:t>
            </a:r>
          </a:p>
          <a:p>
            <a:pPr eaLnBrk="1" hangingPunct="1">
              <a:lnSpc>
                <a:spcPct val="110000"/>
              </a:lnSpc>
            </a:pPr>
            <a:r>
              <a:rPr lang="en-US" altLang="en-US" sz="2400"/>
              <a:t>Specification of only a partial set of attributes</a:t>
            </a:r>
          </a:p>
          <a:p>
            <a:pPr lvl="1" eaLnBrk="1" hangingPunct="1">
              <a:lnSpc>
                <a:spcPct val="110000"/>
              </a:lnSpc>
            </a:pPr>
            <a:r>
              <a:rPr lang="en-US" altLang="en-US" sz="2400"/>
              <a:t>E.g., only </a:t>
            </a:r>
            <a:r>
              <a:rPr lang="en-US" altLang="en-US" sz="2400" i="1"/>
              <a:t>street</a:t>
            </a:r>
            <a:r>
              <a:rPr lang="en-US" altLang="en-US" sz="2400"/>
              <a:t> &lt; </a:t>
            </a:r>
            <a:r>
              <a:rPr lang="en-US" altLang="en-US" sz="2400" i="1"/>
              <a:t>city</a:t>
            </a:r>
            <a:r>
              <a:rPr lang="en-US" altLang="en-US" sz="2400"/>
              <a:t>, not others</a:t>
            </a:r>
          </a:p>
          <a:p>
            <a:pPr eaLnBrk="1" hangingPunct="1">
              <a:lnSpc>
                <a:spcPct val="110000"/>
              </a:lnSpc>
            </a:pPr>
            <a:r>
              <a:rPr lang="en-US" altLang="en-US" sz="2400"/>
              <a:t>Automatic generation of hierarchies (or attribute levels) by the analysis of the number of distinct values</a:t>
            </a:r>
          </a:p>
          <a:p>
            <a:pPr lvl="1" eaLnBrk="1" hangingPunct="1">
              <a:lnSpc>
                <a:spcPct val="110000"/>
              </a:lnSpc>
            </a:pPr>
            <a:r>
              <a:rPr lang="en-US" altLang="en-US" sz="2400"/>
              <a:t>E.g., for a set of attributes: {</a:t>
            </a:r>
            <a:r>
              <a:rPr lang="en-US" altLang="en-US" sz="2400" i="1"/>
              <a:t>street, city, state, country</a:t>
            </a:r>
            <a:r>
              <a:rPr lang="en-US" altLang="en-US" sz="2400"/>
              <a:t>}</a:t>
            </a:r>
          </a:p>
        </p:txBody>
      </p:sp>
    </p:spTree>
  </p:cSld>
  <p:clrMapOvr>
    <a:masterClrMapping/>
  </p:clrMapOvr>
  <p:transition>
    <p:zo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a:extLst>
              <a:ext uri="{FF2B5EF4-FFF2-40B4-BE49-F238E27FC236}">
                <a16:creationId xmlns:a16="http://schemas.microsoft.com/office/drawing/2014/main" id="{3CE8034A-476F-2A48-BDB0-8BE91A085CBF}"/>
              </a:ext>
            </a:extLst>
          </p:cNvPr>
          <p:cNvSpPr>
            <a:spLocks noGrp="1" noChangeArrowheads="1"/>
          </p:cNvSpPr>
          <p:nvPr>
            <p:ph type="title"/>
          </p:nvPr>
        </p:nvSpPr>
        <p:spPr>
          <a:xfrm>
            <a:off x="0" y="304800"/>
            <a:ext cx="9144000" cy="685800"/>
          </a:xfrm>
        </p:spPr>
        <p:txBody>
          <a:bodyPr/>
          <a:lstStyle/>
          <a:p>
            <a:pPr eaLnBrk="1" hangingPunct="1"/>
            <a:r>
              <a:rPr lang="en-US" altLang="en-US" sz="3200"/>
              <a:t>Automatic Concept Hierarchy Generation</a:t>
            </a:r>
          </a:p>
        </p:txBody>
      </p:sp>
      <p:sp>
        <p:nvSpPr>
          <p:cNvPr id="168962" name="Rectangle 3">
            <a:extLst>
              <a:ext uri="{FF2B5EF4-FFF2-40B4-BE49-F238E27FC236}">
                <a16:creationId xmlns:a16="http://schemas.microsoft.com/office/drawing/2014/main" id="{F0A22C1B-D694-CB4E-9F90-26EDF69C4CFB}"/>
              </a:ext>
            </a:extLst>
          </p:cNvPr>
          <p:cNvSpPr>
            <a:spLocks noGrp="1" noChangeArrowheads="1"/>
          </p:cNvSpPr>
          <p:nvPr>
            <p:ph type="body" idx="1"/>
          </p:nvPr>
        </p:nvSpPr>
        <p:spPr>
          <a:xfrm>
            <a:off x="381000" y="1295400"/>
            <a:ext cx="8077200" cy="2286000"/>
          </a:xfrm>
        </p:spPr>
        <p:txBody>
          <a:bodyPr/>
          <a:lstStyle/>
          <a:p>
            <a:pPr eaLnBrk="1" hangingPunct="1">
              <a:lnSpc>
                <a:spcPct val="90000"/>
              </a:lnSpc>
            </a:pPr>
            <a:r>
              <a:rPr lang="en-US" altLang="en-US" sz="2400">
                <a:latin typeface="Calibri" panose="020F0502020204030204" pitchFamily="34" charset="0"/>
                <a:cs typeface="Calibri" panose="020F0502020204030204" pitchFamily="34" charset="0"/>
              </a:rPr>
              <a:t>Some hierarchies can be automatically generated based on the analysis of the number of distinct values per attribute in the data set </a:t>
            </a:r>
          </a:p>
          <a:p>
            <a:pPr lvl="1" eaLnBrk="1" hangingPunct="1">
              <a:lnSpc>
                <a:spcPct val="90000"/>
              </a:lnSpc>
            </a:pPr>
            <a:r>
              <a:rPr lang="en-US" altLang="en-US" sz="2400">
                <a:latin typeface="Calibri" panose="020F0502020204030204" pitchFamily="34" charset="0"/>
                <a:cs typeface="Calibri" panose="020F0502020204030204" pitchFamily="34" charset="0"/>
              </a:rPr>
              <a:t>The attribute with the most distinct values is placed at the lowest level of the hierarchy</a:t>
            </a:r>
          </a:p>
          <a:p>
            <a:pPr lvl="1" eaLnBrk="1" hangingPunct="1">
              <a:lnSpc>
                <a:spcPct val="90000"/>
              </a:lnSpc>
            </a:pPr>
            <a:r>
              <a:rPr lang="en-US" altLang="en-US" sz="2400">
                <a:latin typeface="Calibri" panose="020F0502020204030204" pitchFamily="34" charset="0"/>
                <a:cs typeface="Calibri" panose="020F0502020204030204" pitchFamily="34" charset="0"/>
              </a:rPr>
              <a:t>Exceptions, e.g., weekday, month, quarter, year</a:t>
            </a:r>
          </a:p>
        </p:txBody>
      </p:sp>
      <p:grpSp>
        <p:nvGrpSpPr>
          <p:cNvPr id="168963" name="Group 4">
            <a:extLst>
              <a:ext uri="{FF2B5EF4-FFF2-40B4-BE49-F238E27FC236}">
                <a16:creationId xmlns:a16="http://schemas.microsoft.com/office/drawing/2014/main" id="{75CC6EF9-087F-4549-9005-9153649B08E2}"/>
              </a:ext>
            </a:extLst>
          </p:cNvPr>
          <p:cNvGrpSpPr>
            <a:grpSpLocks/>
          </p:cNvGrpSpPr>
          <p:nvPr/>
        </p:nvGrpSpPr>
        <p:grpSpPr bwMode="auto">
          <a:xfrm>
            <a:off x="914400" y="3733800"/>
            <a:ext cx="7156450" cy="2724150"/>
            <a:chOff x="672" y="2438"/>
            <a:chExt cx="4508" cy="1716"/>
          </a:xfrm>
        </p:grpSpPr>
        <p:sp>
          <p:nvSpPr>
            <p:cNvPr id="168964" name="Oval 5">
              <a:extLst>
                <a:ext uri="{FF2B5EF4-FFF2-40B4-BE49-F238E27FC236}">
                  <a16:creationId xmlns:a16="http://schemas.microsoft.com/office/drawing/2014/main" id="{F0CD0B51-B1E8-6440-BA7F-43F77B3B24E2}"/>
                </a:ext>
              </a:extLst>
            </p:cNvPr>
            <p:cNvSpPr>
              <a:spLocks noChangeArrowheads="1"/>
            </p:cNvSpPr>
            <p:nvPr/>
          </p:nvSpPr>
          <p:spPr bwMode="auto">
            <a:xfrm>
              <a:off x="672" y="249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i="1">
                  <a:latin typeface="Times New Roman" panose="02020603050405020304" pitchFamily="18" charset="0"/>
                </a:rPr>
                <a:t>country</a:t>
              </a:r>
            </a:p>
          </p:txBody>
        </p:sp>
        <p:sp>
          <p:nvSpPr>
            <p:cNvPr id="168965" name="Oval 6">
              <a:extLst>
                <a:ext uri="{FF2B5EF4-FFF2-40B4-BE49-F238E27FC236}">
                  <a16:creationId xmlns:a16="http://schemas.microsoft.com/office/drawing/2014/main" id="{7C32164E-922A-A54E-A3B3-924DA0DC6ADF}"/>
                </a:ext>
              </a:extLst>
            </p:cNvPr>
            <p:cNvSpPr>
              <a:spLocks noChangeArrowheads="1"/>
            </p:cNvSpPr>
            <p:nvPr/>
          </p:nvSpPr>
          <p:spPr bwMode="auto">
            <a:xfrm>
              <a:off x="708" y="2952"/>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i="1">
                  <a:latin typeface="Times New Roman" panose="02020603050405020304" pitchFamily="18" charset="0"/>
                </a:rPr>
                <a:t>province_or_ state</a:t>
              </a:r>
            </a:p>
          </p:txBody>
        </p:sp>
        <p:sp>
          <p:nvSpPr>
            <p:cNvPr id="168966" name="Oval 7">
              <a:extLst>
                <a:ext uri="{FF2B5EF4-FFF2-40B4-BE49-F238E27FC236}">
                  <a16:creationId xmlns:a16="http://schemas.microsoft.com/office/drawing/2014/main" id="{0D46208B-21BB-274D-9C0C-3FCA79651424}"/>
                </a:ext>
              </a:extLst>
            </p:cNvPr>
            <p:cNvSpPr>
              <a:spLocks noChangeArrowheads="1"/>
            </p:cNvSpPr>
            <p:nvPr/>
          </p:nvSpPr>
          <p:spPr bwMode="auto">
            <a:xfrm>
              <a:off x="756" y="345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i="1">
                  <a:latin typeface="Times New Roman" panose="02020603050405020304" pitchFamily="18" charset="0"/>
                </a:rPr>
                <a:t>city</a:t>
              </a:r>
            </a:p>
          </p:txBody>
        </p:sp>
        <p:sp>
          <p:nvSpPr>
            <p:cNvPr id="168967" name="Oval 8">
              <a:extLst>
                <a:ext uri="{FF2B5EF4-FFF2-40B4-BE49-F238E27FC236}">
                  <a16:creationId xmlns:a16="http://schemas.microsoft.com/office/drawing/2014/main" id="{F18A471E-6234-A546-991F-ECD22A05C90F}"/>
                </a:ext>
              </a:extLst>
            </p:cNvPr>
            <p:cNvSpPr>
              <a:spLocks noChangeArrowheads="1"/>
            </p:cNvSpPr>
            <p:nvPr/>
          </p:nvSpPr>
          <p:spPr bwMode="auto">
            <a:xfrm>
              <a:off x="744" y="393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i="1">
                  <a:latin typeface="Times New Roman" panose="02020603050405020304" pitchFamily="18" charset="0"/>
                </a:rPr>
                <a:t>street</a:t>
              </a:r>
            </a:p>
          </p:txBody>
        </p:sp>
        <p:sp>
          <p:nvSpPr>
            <p:cNvPr id="168968" name="Line 9">
              <a:extLst>
                <a:ext uri="{FF2B5EF4-FFF2-40B4-BE49-F238E27FC236}">
                  <a16:creationId xmlns:a16="http://schemas.microsoft.com/office/drawing/2014/main" id="{61DC2973-18B4-3A4B-B01F-B455B71F6913}"/>
                </a:ext>
              </a:extLst>
            </p:cNvPr>
            <p:cNvSpPr>
              <a:spLocks noChangeShapeType="1"/>
            </p:cNvSpPr>
            <p:nvPr/>
          </p:nvSpPr>
          <p:spPr bwMode="auto">
            <a:xfrm flipH="1">
              <a:off x="1836" y="2736"/>
              <a:ext cx="0" cy="24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69" name="Line 10">
              <a:extLst>
                <a:ext uri="{FF2B5EF4-FFF2-40B4-BE49-F238E27FC236}">
                  <a16:creationId xmlns:a16="http://schemas.microsoft.com/office/drawing/2014/main" id="{ECA682F5-42AD-FE49-BC9E-CE375DF60F90}"/>
                </a:ext>
              </a:extLst>
            </p:cNvPr>
            <p:cNvSpPr>
              <a:spLocks noChangeShapeType="1"/>
            </p:cNvSpPr>
            <p:nvPr/>
          </p:nvSpPr>
          <p:spPr bwMode="auto">
            <a:xfrm>
              <a:off x="1836" y="3096"/>
              <a:ext cx="0" cy="33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0" name="Line 11">
              <a:extLst>
                <a:ext uri="{FF2B5EF4-FFF2-40B4-BE49-F238E27FC236}">
                  <a16:creationId xmlns:a16="http://schemas.microsoft.com/office/drawing/2014/main" id="{560658B7-B8B0-1E43-9A95-D5E3E79CBF1B}"/>
                </a:ext>
              </a:extLst>
            </p:cNvPr>
            <p:cNvSpPr>
              <a:spLocks noChangeShapeType="1"/>
            </p:cNvSpPr>
            <p:nvPr/>
          </p:nvSpPr>
          <p:spPr bwMode="auto">
            <a:xfrm>
              <a:off x="1836" y="3612"/>
              <a:ext cx="0" cy="34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1" name="Text Box 12">
              <a:extLst>
                <a:ext uri="{FF2B5EF4-FFF2-40B4-BE49-F238E27FC236}">
                  <a16:creationId xmlns:a16="http://schemas.microsoft.com/office/drawing/2014/main" id="{27C2FC25-3F6C-164A-81F8-8997785C557D}"/>
                </a:ext>
              </a:extLst>
            </p:cNvPr>
            <p:cNvSpPr txBox="1">
              <a:spLocks noChangeArrowheads="1"/>
            </p:cNvSpPr>
            <p:nvPr/>
          </p:nvSpPr>
          <p:spPr bwMode="auto">
            <a:xfrm>
              <a:off x="3542" y="2438"/>
              <a:ext cx="14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15 distinct values</a:t>
              </a:r>
            </a:p>
          </p:txBody>
        </p:sp>
        <p:sp>
          <p:nvSpPr>
            <p:cNvPr id="168972" name="Text Box 13">
              <a:extLst>
                <a:ext uri="{FF2B5EF4-FFF2-40B4-BE49-F238E27FC236}">
                  <a16:creationId xmlns:a16="http://schemas.microsoft.com/office/drawing/2014/main" id="{9E563449-76D4-5F44-88CE-651BB33FA310}"/>
                </a:ext>
              </a:extLst>
            </p:cNvPr>
            <p:cNvSpPr txBox="1">
              <a:spLocks noChangeArrowheads="1"/>
            </p:cNvSpPr>
            <p:nvPr/>
          </p:nvSpPr>
          <p:spPr bwMode="auto">
            <a:xfrm>
              <a:off x="3552" y="2942"/>
              <a:ext cx="15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365 distinct values</a:t>
              </a:r>
            </a:p>
          </p:txBody>
        </p:sp>
        <p:sp>
          <p:nvSpPr>
            <p:cNvPr id="168973" name="Text Box 14">
              <a:extLst>
                <a:ext uri="{FF2B5EF4-FFF2-40B4-BE49-F238E27FC236}">
                  <a16:creationId xmlns:a16="http://schemas.microsoft.com/office/drawing/2014/main" id="{91D1C021-DA8E-AB42-8519-25395CEE8173}"/>
                </a:ext>
              </a:extLst>
            </p:cNvPr>
            <p:cNvSpPr txBox="1">
              <a:spLocks noChangeArrowheads="1"/>
            </p:cNvSpPr>
            <p:nvPr/>
          </p:nvSpPr>
          <p:spPr bwMode="auto">
            <a:xfrm>
              <a:off x="3470" y="3410"/>
              <a:ext cx="16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3567 distinct values</a:t>
              </a:r>
            </a:p>
          </p:txBody>
        </p:sp>
        <p:sp>
          <p:nvSpPr>
            <p:cNvPr id="168974" name="Text Box 15">
              <a:extLst>
                <a:ext uri="{FF2B5EF4-FFF2-40B4-BE49-F238E27FC236}">
                  <a16:creationId xmlns:a16="http://schemas.microsoft.com/office/drawing/2014/main" id="{6572E30E-B190-0645-AD59-A1F8C965A558}"/>
                </a:ext>
              </a:extLst>
            </p:cNvPr>
            <p:cNvSpPr txBox="1">
              <a:spLocks noChangeArrowheads="1"/>
            </p:cNvSpPr>
            <p:nvPr/>
          </p:nvSpPr>
          <p:spPr bwMode="auto">
            <a:xfrm>
              <a:off x="3290" y="3866"/>
              <a:ext cx="18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674,339 distinct values</a:t>
              </a:r>
            </a:p>
          </p:txBody>
        </p:sp>
      </p:grpSp>
    </p:spTree>
  </p:cSld>
  <p:clrMapOvr>
    <a:masterClrMapping/>
  </p:clrMapOvr>
  <p:transition>
    <p:zo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a:extLst>
              <a:ext uri="{FF2B5EF4-FFF2-40B4-BE49-F238E27FC236}">
                <a16:creationId xmlns:a16="http://schemas.microsoft.com/office/drawing/2014/main" id="{C9C74F55-FEE6-F543-A7F5-C004D87741DF}"/>
              </a:ext>
            </a:extLst>
          </p:cNvPr>
          <p:cNvSpPr>
            <a:spLocks noGrp="1" noChangeArrowheads="1"/>
          </p:cNvSpPr>
          <p:nvPr>
            <p:ph type="title" idx="4294967295"/>
          </p:nvPr>
        </p:nvSpPr>
        <p:spPr>
          <a:noFill/>
        </p:spPr>
        <p:txBody>
          <a:bodyPr lIns="92075" tIns="46038" rIns="92075" bIns="46038" anchor="ctr"/>
          <a:lstStyle/>
          <a:p>
            <a:pPr eaLnBrk="1" hangingPunct="1"/>
            <a:r>
              <a:rPr lang="en-US" altLang="en-US" sz="3200"/>
              <a:t>Chapter 3: Data Preprocessing</a:t>
            </a:r>
          </a:p>
        </p:txBody>
      </p:sp>
      <p:sp>
        <p:nvSpPr>
          <p:cNvPr id="171010" name="Rectangle 3">
            <a:extLst>
              <a:ext uri="{FF2B5EF4-FFF2-40B4-BE49-F238E27FC236}">
                <a16:creationId xmlns:a16="http://schemas.microsoft.com/office/drawing/2014/main" id="{2C64B9DE-848C-9143-8C9A-366F864E7654}"/>
              </a:ext>
            </a:extLst>
          </p:cNvPr>
          <p:cNvSpPr>
            <a:spLocks noGrp="1" noChangeArrowheads="1"/>
          </p:cNvSpPr>
          <p:nvPr>
            <p:ph type="body" sz="half" idx="4294967295"/>
          </p:nvPr>
        </p:nvSpPr>
        <p:spPr>
          <a:xfrm>
            <a:off x="381000" y="1371600"/>
            <a:ext cx="8229600" cy="5105400"/>
          </a:xfrm>
          <a:noFill/>
        </p:spPr>
        <p:txBody>
          <a:bodyPr lIns="92075" tIns="46038" rIns="92075" bIns="46038"/>
          <a:lstStyle/>
          <a:p>
            <a:pPr eaLnBrk="1" hangingPunct="1">
              <a:lnSpc>
                <a:spcPct val="150000"/>
              </a:lnSpc>
            </a:pPr>
            <a:r>
              <a:rPr lang="en-US" altLang="en-US" sz="2400"/>
              <a:t>Data Preprocessing: An Overview</a:t>
            </a:r>
          </a:p>
          <a:p>
            <a:pPr lvl="1" eaLnBrk="1" hangingPunct="1">
              <a:lnSpc>
                <a:spcPct val="150000"/>
              </a:lnSpc>
            </a:pPr>
            <a:r>
              <a:rPr lang="en-US" altLang="en-US" sz="2400"/>
              <a:t>Data Quality</a:t>
            </a:r>
          </a:p>
          <a:p>
            <a:pPr lvl="1" eaLnBrk="1" hangingPunct="1">
              <a:lnSpc>
                <a:spcPct val="150000"/>
              </a:lnSpc>
            </a:pPr>
            <a:r>
              <a:rPr lang="en-US" altLang="en-US" sz="2400"/>
              <a:t>Major Tasks in Data Preprocessing</a:t>
            </a:r>
          </a:p>
          <a:p>
            <a:pPr eaLnBrk="1" hangingPunct="1">
              <a:lnSpc>
                <a:spcPct val="150000"/>
              </a:lnSpc>
            </a:pPr>
            <a:r>
              <a:rPr lang="en-US" altLang="en-US" sz="2400"/>
              <a:t>Data Cleaning</a:t>
            </a:r>
          </a:p>
          <a:p>
            <a:pPr eaLnBrk="1" hangingPunct="1">
              <a:lnSpc>
                <a:spcPct val="150000"/>
              </a:lnSpc>
            </a:pPr>
            <a:r>
              <a:rPr lang="en-US" altLang="en-US" sz="2400"/>
              <a:t>Data Integration</a:t>
            </a:r>
          </a:p>
          <a:p>
            <a:pPr eaLnBrk="1" hangingPunct="1">
              <a:lnSpc>
                <a:spcPct val="150000"/>
              </a:lnSpc>
            </a:pPr>
            <a:r>
              <a:rPr lang="en-US" altLang="en-US" sz="2400"/>
              <a:t>Data Reduction</a:t>
            </a:r>
          </a:p>
          <a:p>
            <a:pPr eaLnBrk="1" hangingPunct="1">
              <a:lnSpc>
                <a:spcPct val="150000"/>
              </a:lnSpc>
            </a:pPr>
            <a:r>
              <a:rPr lang="en-US" altLang="en-US" sz="2400"/>
              <a:t>Data Transformation and Data Discretization</a:t>
            </a:r>
          </a:p>
          <a:p>
            <a:pPr eaLnBrk="1" hangingPunct="1">
              <a:lnSpc>
                <a:spcPct val="150000"/>
              </a:lnSpc>
            </a:pPr>
            <a:r>
              <a:rPr lang="en-US" altLang="en-US" sz="2400"/>
              <a:t>Summary</a:t>
            </a:r>
          </a:p>
        </p:txBody>
      </p:sp>
      <p:sp>
        <p:nvSpPr>
          <p:cNvPr id="171011" name="AutoShape 4">
            <a:extLst>
              <a:ext uri="{FF2B5EF4-FFF2-40B4-BE49-F238E27FC236}">
                <a16:creationId xmlns:a16="http://schemas.microsoft.com/office/drawing/2014/main" id="{DD477B98-9746-764A-981A-741161CC01B3}"/>
              </a:ext>
            </a:extLst>
          </p:cNvPr>
          <p:cNvSpPr>
            <a:spLocks noChangeArrowheads="1"/>
          </p:cNvSpPr>
          <p:nvPr/>
        </p:nvSpPr>
        <p:spPr bwMode="auto">
          <a:xfrm rot="9430553">
            <a:off x="2362200" y="5715000"/>
            <a:ext cx="522288" cy="485775"/>
          </a:xfrm>
          <a:prstGeom prst="notchedRightArrow">
            <a:avLst>
              <a:gd name="adj1" fmla="val 50000"/>
              <a:gd name="adj2" fmla="val 26879"/>
            </a:avLst>
          </a:prstGeom>
          <a:solidFill>
            <a:srgbClr val="339966"/>
          </a:solidFill>
          <a:ln w="9525">
            <a:solidFill>
              <a:schemeClr val="tx1"/>
            </a:solidFill>
            <a:miter lim="800000"/>
            <a:headEnd/>
            <a:tailEnd/>
          </a:ln>
        </p:spPr>
        <p:txBody>
          <a:bodyPr rot="10800000"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2">
            <a:extLst>
              <a:ext uri="{FF2B5EF4-FFF2-40B4-BE49-F238E27FC236}">
                <a16:creationId xmlns:a16="http://schemas.microsoft.com/office/drawing/2014/main" id="{6A0F9978-8E72-AC48-A116-1B35842E4203}"/>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7BE266B5-5D2A-F641-92BD-A1A1F2D8D130}" type="datetime4">
              <a:rPr lang="en-US" altLang="en-US" sz="1200" smtClean="0">
                <a:ea typeface="ＭＳ Ｐゴシック" panose="020B0600070205080204" pitchFamily="34" charset="-128"/>
              </a:rPr>
              <a:pPr>
                <a:spcBef>
                  <a:spcPct val="0"/>
                </a:spcBef>
                <a:buClrTx/>
                <a:buSzTx/>
                <a:buFontTx/>
                <a:buNone/>
              </a:pPr>
              <a:t>September 2, 2024</a:t>
            </a:fld>
            <a:endParaRPr lang="en-US" altLang="en-US" sz="1200">
              <a:ea typeface="ＭＳ Ｐゴシック" panose="020B0600070205080204" pitchFamily="34" charset="-128"/>
            </a:endParaRPr>
          </a:p>
        </p:txBody>
      </p:sp>
      <p:sp>
        <p:nvSpPr>
          <p:cNvPr id="28674" name="Footer Placeholder 3">
            <a:extLst>
              <a:ext uri="{FF2B5EF4-FFF2-40B4-BE49-F238E27FC236}">
                <a16:creationId xmlns:a16="http://schemas.microsoft.com/office/drawing/2014/main" id="{8F628C3E-651B-3A46-BD31-67AD75254FF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a:ea typeface="ＭＳ Ｐゴシック" panose="020B0600070205080204" pitchFamily="34" charset="-128"/>
              </a:rPr>
              <a:t>Data Mining: Concepts and Techniques</a:t>
            </a:r>
          </a:p>
        </p:txBody>
      </p:sp>
      <p:sp>
        <p:nvSpPr>
          <p:cNvPr id="28675" name="Slide Number Placeholder 4">
            <a:extLst>
              <a:ext uri="{FF2B5EF4-FFF2-40B4-BE49-F238E27FC236}">
                <a16:creationId xmlns:a16="http://schemas.microsoft.com/office/drawing/2014/main" id="{CE2FAF10-34A0-0B47-8C80-6442E05733C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79DCB3BE-42B3-AA42-95C1-D67FB66CE8F2}" type="slidenum">
              <a:rPr lang="en-US" altLang="en-US" sz="1200">
                <a:ea typeface="ＭＳ Ｐゴシック" panose="020B0600070205080204" pitchFamily="34" charset="-128"/>
              </a:rPr>
              <a:pPr>
                <a:spcBef>
                  <a:spcPct val="0"/>
                </a:spcBef>
                <a:buClrTx/>
                <a:buSzTx/>
                <a:buFontTx/>
                <a:buNone/>
              </a:pPr>
              <a:t>9</a:t>
            </a:fld>
            <a:endParaRPr lang="en-US" altLang="en-US" sz="1200">
              <a:ea typeface="ＭＳ Ｐゴシック" panose="020B0600070205080204" pitchFamily="34" charset="-128"/>
            </a:endParaRPr>
          </a:p>
        </p:txBody>
      </p:sp>
      <p:sp>
        <p:nvSpPr>
          <p:cNvPr id="28676" name="Rectangle 2">
            <a:extLst>
              <a:ext uri="{FF2B5EF4-FFF2-40B4-BE49-F238E27FC236}">
                <a16:creationId xmlns:a16="http://schemas.microsoft.com/office/drawing/2014/main" id="{30D05FBA-CF38-8C43-BAFF-09140C0F0CEE}"/>
              </a:ext>
            </a:extLst>
          </p:cNvPr>
          <p:cNvSpPr>
            <a:spLocks noGrp="1" noChangeArrowheads="1"/>
          </p:cNvSpPr>
          <p:nvPr>
            <p:ph type="title"/>
          </p:nvPr>
        </p:nvSpPr>
        <p:spPr>
          <a:xfrm>
            <a:off x="1350963" y="457200"/>
            <a:ext cx="6269037" cy="609600"/>
          </a:xfrm>
        </p:spPr>
        <p:txBody>
          <a:bodyPr/>
          <a:lstStyle/>
          <a:p>
            <a:pPr eaLnBrk="1" hangingPunct="1"/>
            <a:r>
              <a:rPr lang="en-US" altLang="en-US" sz="3200"/>
              <a:t>Forms of Data Preprocessing</a:t>
            </a:r>
            <a:r>
              <a:rPr lang="en-US" altLang="en-US"/>
              <a:t> </a:t>
            </a:r>
          </a:p>
        </p:txBody>
      </p:sp>
      <p:pic>
        <p:nvPicPr>
          <p:cNvPr id="28677" name="Picture 1">
            <a:extLst>
              <a:ext uri="{FF2B5EF4-FFF2-40B4-BE49-F238E27FC236}">
                <a16:creationId xmlns:a16="http://schemas.microsoft.com/office/drawing/2014/main" id="{B3212563-C7DB-FD4C-9EFC-7C07221F4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963" y="1373188"/>
            <a:ext cx="661035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F4095F98-382A-F64E-AF19-874C7A3BFEB4}"/>
              </a:ext>
            </a:extLst>
          </p:cNvPr>
          <p:cNvSpPr>
            <a:spLocks noGrp="1" noChangeArrowheads="1"/>
          </p:cNvSpPr>
          <p:nvPr>
            <p:ph type="title"/>
          </p:nvPr>
        </p:nvSpPr>
        <p:spPr>
          <a:xfrm>
            <a:off x="0" y="457200"/>
            <a:ext cx="9144000" cy="609600"/>
          </a:xfrm>
        </p:spPr>
        <p:txBody>
          <a:bodyPr/>
          <a:lstStyle/>
          <a:p>
            <a:pPr eaLnBrk="1" hangingPunct="1"/>
            <a:r>
              <a:rPr lang="en-US" altLang="en-US" sz="4000"/>
              <a:t>Summary</a:t>
            </a:r>
          </a:p>
        </p:txBody>
      </p:sp>
      <p:sp>
        <p:nvSpPr>
          <p:cNvPr id="173058" name="Rectangle 3">
            <a:extLst>
              <a:ext uri="{FF2B5EF4-FFF2-40B4-BE49-F238E27FC236}">
                <a16:creationId xmlns:a16="http://schemas.microsoft.com/office/drawing/2014/main" id="{8A789032-E76A-484F-BCFD-8B3402EE3FB1}"/>
              </a:ext>
            </a:extLst>
          </p:cNvPr>
          <p:cNvSpPr>
            <a:spLocks noGrp="1" noChangeArrowheads="1"/>
          </p:cNvSpPr>
          <p:nvPr>
            <p:ph type="body" idx="1"/>
          </p:nvPr>
        </p:nvSpPr>
        <p:spPr>
          <a:xfrm>
            <a:off x="304800" y="1295400"/>
            <a:ext cx="8610600" cy="5103813"/>
          </a:xfrm>
        </p:spPr>
        <p:txBody>
          <a:bodyPr/>
          <a:lstStyle/>
          <a:p>
            <a:pPr eaLnBrk="1" hangingPunct="1"/>
            <a:r>
              <a:rPr lang="en-US" altLang="en-US" sz="2000" b="1"/>
              <a:t>Data quality</a:t>
            </a:r>
            <a:r>
              <a:rPr lang="en-US" altLang="en-US" sz="2000"/>
              <a:t>: accuracy, completeness, consistency, timeliness, believability, interpretability</a:t>
            </a:r>
          </a:p>
          <a:p>
            <a:pPr eaLnBrk="1" hangingPunct="1"/>
            <a:r>
              <a:rPr lang="en-US" altLang="en-US" sz="2000" b="1"/>
              <a:t>Data cleaning</a:t>
            </a:r>
            <a:r>
              <a:rPr lang="en-US" altLang="en-US" sz="2000"/>
              <a:t>: e.g. missing/noisy values, outliers</a:t>
            </a:r>
          </a:p>
          <a:p>
            <a:pPr eaLnBrk="1" hangingPunct="1"/>
            <a:r>
              <a:rPr lang="en-US" altLang="en-US" sz="2000" b="1"/>
              <a:t>Data integration</a:t>
            </a:r>
            <a:r>
              <a:rPr lang="en-US" altLang="en-US" sz="2000"/>
              <a:t> from multiple sources: </a:t>
            </a:r>
          </a:p>
          <a:p>
            <a:pPr lvl="1" eaLnBrk="1" hangingPunct="1"/>
            <a:r>
              <a:rPr lang="en-US" altLang="en-US" sz="2000"/>
              <a:t>Entity identification problem</a:t>
            </a:r>
          </a:p>
          <a:p>
            <a:pPr lvl="1" eaLnBrk="1" hangingPunct="1"/>
            <a:r>
              <a:rPr lang="en-US" altLang="en-US" sz="2000"/>
              <a:t>Remove redundancies</a:t>
            </a:r>
          </a:p>
          <a:p>
            <a:pPr lvl="1" eaLnBrk="1" hangingPunct="1"/>
            <a:r>
              <a:rPr lang="en-US" altLang="en-US" sz="2000"/>
              <a:t>Detect inconsistencies</a:t>
            </a:r>
          </a:p>
          <a:p>
            <a:pPr eaLnBrk="1" hangingPunct="1"/>
            <a:r>
              <a:rPr lang="en-US" altLang="en-US" sz="2000" b="1"/>
              <a:t>Data reduction</a:t>
            </a:r>
          </a:p>
          <a:p>
            <a:pPr lvl="1" eaLnBrk="1" hangingPunct="1"/>
            <a:r>
              <a:rPr lang="en-US" altLang="en-US" sz="2000"/>
              <a:t>Dimensionality reduction</a:t>
            </a:r>
          </a:p>
          <a:p>
            <a:pPr lvl="1" eaLnBrk="1" hangingPunct="1"/>
            <a:r>
              <a:rPr lang="en-US" altLang="en-US" sz="2000"/>
              <a:t>Numerosity reduction</a:t>
            </a:r>
          </a:p>
          <a:p>
            <a:pPr lvl="1" eaLnBrk="1" hangingPunct="1"/>
            <a:r>
              <a:rPr lang="en-US" altLang="en-US" sz="2000"/>
              <a:t>Data compression</a:t>
            </a:r>
          </a:p>
          <a:p>
            <a:pPr eaLnBrk="1" hangingPunct="1"/>
            <a:r>
              <a:rPr lang="en-US" altLang="en-US" sz="2000" b="1"/>
              <a:t>Data transformation and data discretization</a:t>
            </a:r>
            <a:endParaRPr lang="en-US" altLang="en-US" sz="2000"/>
          </a:p>
          <a:p>
            <a:pPr lvl="1" eaLnBrk="1" hangingPunct="1"/>
            <a:r>
              <a:rPr lang="en-US" altLang="en-US" sz="2000"/>
              <a:t>Normalization</a:t>
            </a:r>
          </a:p>
          <a:p>
            <a:pPr lvl="1" eaLnBrk="1" hangingPunct="1"/>
            <a:r>
              <a:rPr lang="en-US" altLang="en-US" sz="2000"/>
              <a:t>Concept hierarchy generation</a:t>
            </a:r>
          </a:p>
          <a:p>
            <a:pPr lvl="1" eaLnBrk="1" hangingPunct="1">
              <a:lnSpc>
                <a:spcPct val="120000"/>
              </a:lnSpc>
            </a:pPr>
            <a:endParaRPr lang="en-US" altLang="en-US" sz="1600"/>
          </a:p>
          <a:p>
            <a:pPr eaLnBrk="1" hangingPunct="1">
              <a:lnSpc>
                <a:spcPct val="120000"/>
              </a:lnSpc>
            </a:pPr>
            <a:endParaRPr lang="en-US" altLang="en-US" sz="1600"/>
          </a:p>
          <a:p>
            <a:pPr eaLnBrk="1" hangingPunct="1">
              <a:lnSpc>
                <a:spcPct val="120000"/>
              </a:lnSpc>
              <a:buFont typeface="Wingdings" pitchFamily="2" charset="2"/>
              <a:buNone/>
            </a:pPr>
            <a:endParaRPr lang="en-US" altLang="en-US" sz="1600"/>
          </a:p>
        </p:txBody>
      </p:sp>
    </p:spTree>
  </p:cSld>
  <p:clrMapOvr>
    <a:masterClrMapping/>
  </p:clrMapOvr>
  <p:transition>
    <p:zo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a:extLst>
              <a:ext uri="{FF2B5EF4-FFF2-40B4-BE49-F238E27FC236}">
                <a16:creationId xmlns:a16="http://schemas.microsoft.com/office/drawing/2014/main" id="{2B772CAE-A97A-DA4F-A88A-51E7B2AA1911}"/>
              </a:ext>
            </a:extLst>
          </p:cNvPr>
          <p:cNvSpPr>
            <a:spLocks noGrp="1" noChangeArrowheads="1"/>
          </p:cNvSpPr>
          <p:nvPr>
            <p:ph type="title"/>
          </p:nvPr>
        </p:nvSpPr>
        <p:spPr/>
        <p:txBody>
          <a:bodyPr/>
          <a:lstStyle/>
          <a:p>
            <a:pPr eaLnBrk="1" hangingPunct="1"/>
            <a:r>
              <a:rPr lang="en-US" altLang="en-US"/>
              <a:t>References</a:t>
            </a:r>
          </a:p>
        </p:txBody>
      </p:sp>
      <p:sp>
        <p:nvSpPr>
          <p:cNvPr id="175106" name="Rectangle 3">
            <a:extLst>
              <a:ext uri="{FF2B5EF4-FFF2-40B4-BE49-F238E27FC236}">
                <a16:creationId xmlns:a16="http://schemas.microsoft.com/office/drawing/2014/main" id="{E62A40EB-7DF3-4B46-B9B9-467A0DFF4D50}"/>
              </a:ext>
            </a:extLst>
          </p:cNvPr>
          <p:cNvSpPr>
            <a:spLocks noGrp="1" noChangeArrowheads="1"/>
          </p:cNvSpPr>
          <p:nvPr>
            <p:ph type="body" idx="1"/>
          </p:nvPr>
        </p:nvSpPr>
        <p:spPr>
          <a:xfrm>
            <a:off x="152400" y="1295400"/>
            <a:ext cx="8763000" cy="5334000"/>
          </a:xfrm>
        </p:spPr>
        <p:txBody>
          <a:bodyPr/>
          <a:lstStyle/>
          <a:p>
            <a:pPr marL="457200" indent="-457200" eaLnBrk="1" hangingPunct="1"/>
            <a:r>
              <a:rPr lang="en-US" altLang="en-US" sz="1600">
                <a:latin typeface="Calibri" panose="020F0502020204030204" pitchFamily="34" charset="0"/>
                <a:cs typeface="Calibri" panose="020F0502020204030204" pitchFamily="34" charset="0"/>
              </a:rPr>
              <a:t>D. P. Ballou and G. K. Tayi. Enhancing data quality in data warehouse environments. Comm. of ACM, 42:73-78, 1999</a:t>
            </a:r>
          </a:p>
          <a:p>
            <a:pPr marL="457200" indent="-457200" eaLnBrk="1" hangingPunct="1"/>
            <a:r>
              <a:rPr lang="en-US" altLang="en-US" sz="1600">
                <a:latin typeface="Calibri" panose="020F0502020204030204" pitchFamily="34" charset="0"/>
                <a:cs typeface="Calibri" panose="020F0502020204030204" pitchFamily="34" charset="0"/>
              </a:rPr>
              <a:t>A. Bruce, D. Donoho, and H.-Y. Gao. Wavelet analysis. </a:t>
            </a:r>
            <a:r>
              <a:rPr lang="en-US" altLang="en-US" sz="1600" i="1">
                <a:latin typeface="Calibri" panose="020F0502020204030204" pitchFamily="34" charset="0"/>
                <a:cs typeface="Calibri" panose="020F0502020204030204" pitchFamily="34" charset="0"/>
              </a:rPr>
              <a:t>IEEE Spectrum</a:t>
            </a:r>
            <a:r>
              <a:rPr lang="en-US" altLang="en-US" sz="1600">
                <a:latin typeface="Calibri" panose="020F0502020204030204" pitchFamily="34" charset="0"/>
                <a:cs typeface="Calibri" panose="020F0502020204030204" pitchFamily="34" charset="0"/>
              </a:rPr>
              <a:t>, Oct 1996</a:t>
            </a:r>
          </a:p>
          <a:p>
            <a:pPr marL="457200" indent="-457200" eaLnBrk="1" hangingPunct="1"/>
            <a:r>
              <a:rPr lang="en-US" altLang="en-US" sz="1600">
                <a:solidFill>
                  <a:schemeClr val="hlink"/>
                </a:solidFill>
                <a:latin typeface="Calibri" panose="020F0502020204030204" pitchFamily="34" charset="0"/>
                <a:cs typeface="Calibri" panose="020F0502020204030204" pitchFamily="34" charset="0"/>
              </a:rPr>
              <a:t>T. Dasu and T. Johnson.  Exploratory Data Mining and Data Cleaning. John Wiley, 2003</a:t>
            </a:r>
          </a:p>
          <a:p>
            <a:pPr marL="457200" indent="-457200" eaLnBrk="1" hangingPunct="1"/>
            <a:r>
              <a:rPr lang="en-US" altLang="en-US" sz="1600">
                <a:latin typeface="Calibri" panose="020F0502020204030204" pitchFamily="34" charset="0"/>
                <a:cs typeface="Calibri" panose="020F0502020204030204" pitchFamily="34" charset="0"/>
              </a:rPr>
              <a:t>J. Devore and R. Peck. </a:t>
            </a:r>
            <a:r>
              <a:rPr lang="en-US" altLang="en-US" sz="1600" i="1">
                <a:latin typeface="Calibri" panose="020F0502020204030204" pitchFamily="34" charset="0"/>
                <a:cs typeface="Calibri" panose="020F0502020204030204" pitchFamily="34" charset="0"/>
              </a:rPr>
              <a:t>Statistics: The Exploration and Analysis of Data</a:t>
            </a:r>
            <a:r>
              <a:rPr lang="en-US" altLang="en-US" sz="1600">
                <a:latin typeface="Calibri" panose="020F0502020204030204" pitchFamily="34" charset="0"/>
                <a:cs typeface="Calibri" panose="020F0502020204030204" pitchFamily="34" charset="0"/>
              </a:rPr>
              <a:t>. Duxbury Press, 1997.</a:t>
            </a:r>
            <a:endParaRPr lang="en-US" altLang="en-US" sz="1600" b="1">
              <a:solidFill>
                <a:schemeClr val="hlink"/>
              </a:solidFill>
              <a:latin typeface="Calibri" panose="020F0502020204030204" pitchFamily="34" charset="0"/>
              <a:cs typeface="Calibri" panose="020F0502020204030204" pitchFamily="34" charset="0"/>
            </a:endParaRPr>
          </a:p>
          <a:p>
            <a:pPr marL="457200" indent="-457200" eaLnBrk="1" hangingPunct="1"/>
            <a:r>
              <a:rPr lang="en-US" altLang="en-US" sz="1600">
                <a:latin typeface="Calibri" panose="020F0502020204030204" pitchFamily="34" charset="0"/>
                <a:cs typeface="Calibri" panose="020F0502020204030204" pitchFamily="34" charset="0"/>
              </a:rPr>
              <a:t>H. Galhardas, D. Florescu, D. Shasha, E. Simon, and C.-A. Saita. Declarative data cleaning: Language, model, and algorithms. </a:t>
            </a:r>
            <a:r>
              <a:rPr lang="en-US" altLang="en-US" sz="1600" i="1">
                <a:latin typeface="Calibri" panose="020F0502020204030204" pitchFamily="34" charset="0"/>
                <a:cs typeface="Calibri" panose="020F0502020204030204" pitchFamily="34" charset="0"/>
              </a:rPr>
              <a:t>VLDB'01</a:t>
            </a:r>
          </a:p>
          <a:p>
            <a:pPr marL="457200" indent="-457200" eaLnBrk="1" hangingPunct="1"/>
            <a:r>
              <a:rPr lang="en-US" altLang="en-US" sz="1600">
                <a:latin typeface="Calibri" panose="020F0502020204030204" pitchFamily="34" charset="0"/>
                <a:cs typeface="Calibri" panose="020F0502020204030204" pitchFamily="34" charset="0"/>
              </a:rPr>
              <a:t>M. Hua and J. Pei. Cleaning disguised missing data: A heuristic approach. </a:t>
            </a:r>
            <a:r>
              <a:rPr lang="en-US" altLang="en-US" sz="1600" i="1">
                <a:latin typeface="Calibri" panose="020F0502020204030204" pitchFamily="34" charset="0"/>
                <a:cs typeface="Calibri" panose="020F0502020204030204" pitchFamily="34" charset="0"/>
              </a:rPr>
              <a:t>KDD'07</a:t>
            </a:r>
            <a:endParaRPr lang="en-US" altLang="en-US" sz="1600">
              <a:latin typeface="Calibri" panose="020F0502020204030204" pitchFamily="34" charset="0"/>
              <a:cs typeface="Calibri" panose="020F0502020204030204" pitchFamily="34" charset="0"/>
            </a:endParaRPr>
          </a:p>
          <a:p>
            <a:pPr marL="457200" indent="-457200" eaLnBrk="1" hangingPunct="1"/>
            <a:r>
              <a:rPr lang="en-US" altLang="en-US" sz="1600">
                <a:solidFill>
                  <a:schemeClr val="hlink"/>
                </a:solidFill>
                <a:latin typeface="Calibri" panose="020F0502020204030204" pitchFamily="34" charset="0"/>
                <a:cs typeface="Calibri" panose="020F0502020204030204" pitchFamily="34" charset="0"/>
              </a:rPr>
              <a:t>H. V. Jagadish, et al., Special Issue on Data Reduction Techniques.  Bulletin of the Technical Committee on Data Engineering, 20(4), Dec. 1997</a:t>
            </a:r>
          </a:p>
          <a:p>
            <a:pPr marL="457200" indent="-457200" eaLnBrk="1" hangingPunct="1"/>
            <a:r>
              <a:rPr lang="en-US" altLang="en-US" sz="1600">
                <a:latin typeface="Calibri" panose="020F0502020204030204" pitchFamily="34" charset="0"/>
                <a:cs typeface="Calibri" panose="020F0502020204030204" pitchFamily="34" charset="0"/>
              </a:rPr>
              <a:t>H. Liu and H. Motoda (eds.). </a:t>
            </a:r>
            <a:r>
              <a:rPr lang="en-US" altLang="en-US" sz="1600" i="1">
                <a:latin typeface="Calibri" panose="020F0502020204030204" pitchFamily="34" charset="0"/>
                <a:cs typeface="Calibri" panose="020F0502020204030204" pitchFamily="34" charset="0"/>
              </a:rPr>
              <a:t>Feature Extraction, Construction, and Selection: A Data Mining Perspective</a:t>
            </a:r>
            <a:r>
              <a:rPr lang="en-US" altLang="en-US" sz="1600">
                <a:latin typeface="Calibri" panose="020F0502020204030204" pitchFamily="34" charset="0"/>
                <a:cs typeface="Calibri" panose="020F0502020204030204" pitchFamily="34" charset="0"/>
              </a:rPr>
              <a:t>. Kluwer Academic, 1998</a:t>
            </a:r>
          </a:p>
          <a:p>
            <a:pPr marL="457200" indent="-457200" eaLnBrk="1" hangingPunct="1"/>
            <a:r>
              <a:rPr lang="en-US" altLang="en-US" sz="1600">
                <a:latin typeface="Calibri" panose="020F0502020204030204" pitchFamily="34" charset="0"/>
                <a:cs typeface="Calibri" panose="020F0502020204030204" pitchFamily="34" charset="0"/>
              </a:rPr>
              <a:t>J. E. Olson. </a:t>
            </a:r>
            <a:r>
              <a:rPr lang="en-US" altLang="en-US" sz="1600" i="1">
                <a:latin typeface="Calibri" panose="020F0502020204030204" pitchFamily="34" charset="0"/>
                <a:cs typeface="Calibri" panose="020F0502020204030204" pitchFamily="34" charset="0"/>
              </a:rPr>
              <a:t>Data Quality: The Accuracy Dimension</a:t>
            </a:r>
            <a:r>
              <a:rPr lang="en-US" altLang="en-US" sz="1600">
                <a:latin typeface="Calibri" panose="020F0502020204030204" pitchFamily="34" charset="0"/>
                <a:cs typeface="Calibri" panose="020F0502020204030204" pitchFamily="34" charset="0"/>
              </a:rPr>
              <a:t>.  Morgan Kaufmann, 2003</a:t>
            </a:r>
            <a:endParaRPr lang="en-US" altLang="en-US" sz="1600">
              <a:solidFill>
                <a:schemeClr val="hlink"/>
              </a:solidFill>
              <a:latin typeface="Calibri" panose="020F0502020204030204" pitchFamily="34" charset="0"/>
              <a:cs typeface="Calibri" panose="020F0502020204030204" pitchFamily="34" charset="0"/>
            </a:endParaRPr>
          </a:p>
          <a:p>
            <a:pPr marL="457200" indent="-457200" eaLnBrk="1" hangingPunct="1"/>
            <a:r>
              <a:rPr lang="en-US" altLang="en-US" sz="1600">
                <a:latin typeface="Calibri" panose="020F0502020204030204" pitchFamily="34" charset="0"/>
                <a:cs typeface="Calibri" panose="020F0502020204030204" pitchFamily="34" charset="0"/>
              </a:rPr>
              <a:t>D. Pyle. Data Preparation for Data Mining.  Morgan Kaufmann, 1999</a:t>
            </a:r>
          </a:p>
          <a:p>
            <a:pPr marL="457200" indent="-457200" eaLnBrk="1" hangingPunct="1"/>
            <a:r>
              <a:rPr lang="en-US" altLang="en-US" sz="1600">
                <a:solidFill>
                  <a:schemeClr val="hlink"/>
                </a:solidFill>
                <a:latin typeface="Calibri" panose="020F0502020204030204" pitchFamily="34" charset="0"/>
                <a:cs typeface="Calibri" panose="020F0502020204030204" pitchFamily="34" charset="0"/>
              </a:rPr>
              <a:t>V. Raman and J. Hellerstein. Potters Wheel: An Interactive Framework for Data Cleaning and Transformation, VLDB’2001</a:t>
            </a:r>
            <a:endParaRPr lang="en-US" altLang="en-US" sz="1600" i="1">
              <a:solidFill>
                <a:schemeClr val="hlink"/>
              </a:solidFill>
              <a:latin typeface="Calibri" panose="020F0502020204030204" pitchFamily="34" charset="0"/>
              <a:cs typeface="Calibri" panose="020F0502020204030204" pitchFamily="34" charset="0"/>
            </a:endParaRPr>
          </a:p>
          <a:p>
            <a:pPr marL="457200" indent="-457200" eaLnBrk="1" hangingPunct="1"/>
            <a:r>
              <a:rPr lang="en-US" altLang="en-US" sz="1600">
                <a:latin typeface="Calibri" panose="020F0502020204030204" pitchFamily="34" charset="0"/>
                <a:cs typeface="Calibri" panose="020F0502020204030204" pitchFamily="34" charset="0"/>
              </a:rPr>
              <a:t>T. Redman. </a:t>
            </a:r>
            <a:r>
              <a:rPr lang="en-US" altLang="en-US" sz="1600" i="1">
                <a:latin typeface="Calibri" panose="020F0502020204030204" pitchFamily="34" charset="0"/>
                <a:cs typeface="Calibri" panose="020F0502020204030204" pitchFamily="34" charset="0"/>
              </a:rPr>
              <a:t>Data Quality: The Field Guide</a:t>
            </a:r>
            <a:r>
              <a:rPr lang="en-US" altLang="en-US" sz="1600">
                <a:latin typeface="Calibri" panose="020F0502020204030204" pitchFamily="34" charset="0"/>
                <a:cs typeface="Calibri" panose="020F0502020204030204" pitchFamily="34" charset="0"/>
              </a:rPr>
              <a:t>. Digital Press (Elsevier), 2001</a:t>
            </a:r>
          </a:p>
          <a:p>
            <a:pPr marL="457200" indent="-457200" eaLnBrk="1" hangingPunct="1"/>
            <a:r>
              <a:rPr lang="en-US" altLang="en-US" sz="1600">
                <a:latin typeface="Calibri" panose="020F0502020204030204" pitchFamily="34" charset="0"/>
                <a:cs typeface="Calibri" panose="020F0502020204030204" pitchFamily="34" charset="0"/>
              </a:rPr>
              <a:t>R. Wang, V. Storey, and C. Firth. A framework for analysis of data quality research. IEEE Trans. Knowledge and Data Engineering, 7:623-640, 1995</a:t>
            </a:r>
          </a:p>
        </p:txBody>
      </p:sp>
    </p:spTree>
  </p:cSld>
  <p:clrMapOvr>
    <a:masterClrMapping/>
  </p:clrMapOvr>
  <p:transition>
    <p:zoom/>
  </p:transition>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Berlin Sans FB Demi"/>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22011</TotalTime>
  <Words>6434</Words>
  <Application>Microsoft Macintosh PowerPoint</Application>
  <PresentationFormat>On-screen Show (4:3)</PresentationFormat>
  <Paragraphs>1017</Paragraphs>
  <Slides>91</Slides>
  <Notes>65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91</vt:i4>
      </vt:variant>
    </vt:vector>
  </HeadingPairs>
  <TitlesOfParts>
    <vt:vector size="106" baseType="lpstr">
      <vt:lpstr>ＭＳ Ｐゴシック</vt:lpstr>
      <vt:lpstr>Arial</vt:lpstr>
      <vt:lpstr>Berlin Sans FB Demi</vt:lpstr>
      <vt:lpstr>Calibri</vt:lpstr>
      <vt:lpstr>Helvetica</vt:lpstr>
      <vt:lpstr>Microsoft Tai Le</vt:lpstr>
      <vt:lpstr>Symbol</vt:lpstr>
      <vt:lpstr>Tahoma</vt:lpstr>
      <vt:lpstr>Times New Roman</vt:lpstr>
      <vt:lpstr>Verdana</vt:lpstr>
      <vt:lpstr>Wingdings</vt:lpstr>
      <vt:lpstr>Blends</vt:lpstr>
      <vt:lpstr>Equation</vt:lpstr>
      <vt:lpstr>Bitmap Image</vt:lpstr>
      <vt:lpstr>Chart</vt:lpstr>
      <vt:lpstr>DATA MINING</vt:lpstr>
      <vt:lpstr>Data Mining:   Concepts and Techniques  (3rd ed.)  — Chapter 3 —</vt:lpstr>
      <vt:lpstr>Chapter 3: Data Preprocessing</vt:lpstr>
      <vt:lpstr>Why Data Preprocessing?</vt:lpstr>
      <vt:lpstr>Why Is Data Dirty?</vt:lpstr>
      <vt:lpstr>Why Is Data Preprocessing Important?</vt:lpstr>
      <vt:lpstr>Data Quality: Why Preprocess the Data?</vt:lpstr>
      <vt:lpstr>Major Tasks in Data Preprocessing</vt:lpstr>
      <vt:lpstr>Forms of Data Preprocessing </vt:lpstr>
      <vt:lpstr>Chapter 3: Data Preprocessing</vt:lpstr>
      <vt:lpstr>Data Cleaning</vt:lpstr>
      <vt:lpstr>Incomplete (Missing) Data</vt:lpstr>
      <vt:lpstr>Customer Data</vt:lpstr>
      <vt:lpstr>Incomplete (Missing) Data</vt:lpstr>
      <vt:lpstr>How to Handle Missing Data?</vt:lpstr>
      <vt:lpstr>Noisy Data</vt:lpstr>
      <vt:lpstr>How to Handle Noisy Data?</vt:lpstr>
      <vt:lpstr>Simple Discretization Methods: Binning</vt:lpstr>
      <vt:lpstr>Binning Methods for Data Smoothing</vt:lpstr>
      <vt:lpstr>How to Handle Noisy Data?</vt:lpstr>
      <vt:lpstr>Data Cleaning as a Process</vt:lpstr>
      <vt:lpstr>Chapter 3: Data Preprocessing</vt:lpstr>
      <vt:lpstr>Data Integration</vt:lpstr>
      <vt:lpstr>Handling Redundancy in Data Integration</vt:lpstr>
      <vt:lpstr>Correlation Analysis (Nominal Data)</vt:lpstr>
      <vt:lpstr>Chi-Square Calculation: An Example</vt:lpstr>
      <vt:lpstr>Chi-Square Calculation: An Example</vt:lpstr>
      <vt:lpstr>Hypothesis</vt:lpstr>
      <vt:lpstr>Degrees of freedom</vt:lpstr>
      <vt:lpstr>Expected Values</vt:lpstr>
      <vt:lpstr>Calculation</vt:lpstr>
      <vt:lpstr>Table of Critical values</vt:lpstr>
      <vt:lpstr>Make a Decision: Is it Significant?</vt:lpstr>
      <vt:lpstr>Chi-Square Calculation: An Example</vt:lpstr>
      <vt:lpstr>Chi Square Distribution</vt:lpstr>
      <vt:lpstr>Correlation Analysis (Numeric Data)</vt:lpstr>
      <vt:lpstr>Visually Evaluating Correlation</vt:lpstr>
      <vt:lpstr>Correlation (viewed as linear relationship)</vt:lpstr>
      <vt:lpstr>Covariance (Numeric Data)</vt:lpstr>
      <vt:lpstr>Co-Variance: An Example</vt:lpstr>
      <vt:lpstr>Chapter 3: Data Preprocessing</vt:lpstr>
      <vt:lpstr>Data Reduction Strategies</vt:lpstr>
      <vt:lpstr>Data Reduction 1: Dimensionality Reduction</vt:lpstr>
      <vt:lpstr>Mapping Data to a New Space</vt:lpstr>
      <vt:lpstr>What Is Wavelet Transform?</vt:lpstr>
      <vt:lpstr>(1) Wavelet Transformation </vt:lpstr>
      <vt:lpstr>Wavelet Decomposition</vt:lpstr>
      <vt:lpstr>Haar Wavelet Coefficients </vt:lpstr>
      <vt:lpstr>Why Wavelet Transform?</vt:lpstr>
      <vt:lpstr>Why Wavelet Transform?</vt:lpstr>
      <vt:lpstr>(2) Principal Component Analysis (PCA)</vt:lpstr>
      <vt:lpstr>Principal Component Analysis (PCA)</vt:lpstr>
      <vt:lpstr>PCA Method</vt:lpstr>
      <vt:lpstr>Principal Component Analysis (Steps)</vt:lpstr>
      <vt:lpstr>PowerPoint Presentation</vt:lpstr>
      <vt:lpstr>(3) Attribute Subset Selection</vt:lpstr>
      <vt:lpstr>Heuristic Search in Attribute Selection</vt:lpstr>
      <vt:lpstr>(4) Attribute Creation (Feature Generation)</vt:lpstr>
      <vt:lpstr>Data Reduction 2: Numerosity Reduction</vt:lpstr>
      <vt:lpstr>Parametric Data Reduction: Regression and Log-Linear Models</vt:lpstr>
      <vt:lpstr>(1) Regression Analysis</vt:lpstr>
      <vt:lpstr>Regress Analysis and Log-Linear Models</vt:lpstr>
      <vt:lpstr>(2) Histogram Analysis</vt:lpstr>
      <vt:lpstr>(3) Clustering</vt:lpstr>
      <vt:lpstr>Cluster Analysis</vt:lpstr>
      <vt:lpstr>(4) Sampling</vt:lpstr>
      <vt:lpstr>Types of Sampling</vt:lpstr>
      <vt:lpstr>PowerPoint Presentation</vt:lpstr>
      <vt:lpstr>Sampling: Cluster or Stratified Sampling</vt:lpstr>
      <vt:lpstr>Data Cube Aggregation</vt:lpstr>
      <vt:lpstr>Data Reduction 3: Data Compression</vt:lpstr>
      <vt:lpstr>Data Compression</vt:lpstr>
      <vt:lpstr>Chapter 3: Data Preprocessing</vt:lpstr>
      <vt:lpstr>Data Transformation</vt:lpstr>
      <vt:lpstr>Data Transformation: Normalization</vt:lpstr>
      <vt:lpstr>Normalization</vt:lpstr>
      <vt:lpstr>Normalization : Z-Score </vt:lpstr>
      <vt:lpstr>Normalization</vt:lpstr>
      <vt:lpstr>Discretization </vt:lpstr>
      <vt:lpstr>Discretization</vt:lpstr>
      <vt:lpstr>Data Discretization Methods</vt:lpstr>
      <vt:lpstr>Simple Discretization: Binning</vt:lpstr>
      <vt:lpstr>Binning Methods for Data Smoothing</vt:lpstr>
      <vt:lpstr>Discretization Without Using Class Labels (Binning vs. Clustering) </vt:lpstr>
      <vt:lpstr>Discretization by Classification &amp; Correlation Analysis</vt:lpstr>
      <vt:lpstr>Concept Hierarchy Generation</vt:lpstr>
      <vt:lpstr>Concept Hierarchy Generation  for Nominal Data</vt:lpstr>
      <vt:lpstr>Automatic Concept Hierarchy Generation</vt:lpstr>
      <vt:lpstr>Chapter 3: Data Preprocessing</vt:lpstr>
      <vt:lpstr>Summary</vt:lpstr>
      <vt:lpstr>References</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Jiawei Han</dc:creator>
  <cp:lastModifiedBy>oluwatosin oluwadare</cp:lastModifiedBy>
  <cp:revision>812</cp:revision>
  <cp:lastPrinted>1999-09-10T20:38:56Z</cp:lastPrinted>
  <dcterms:created xsi:type="dcterms:W3CDTF">1998-06-19T04:38:52Z</dcterms:created>
  <dcterms:modified xsi:type="dcterms:W3CDTF">2024-09-03T03:27:39Z</dcterms:modified>
</cp:coreProperties>
</file>